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4"/>
  </p:sldMasterIdLst>
  <p:notesMasterIdLst>
    <p:notesMasterId r:id="rId32"/>
  </p:notesMasterIdLst>
  <p:handoutMasterIdLst>
    <p:handoutMasterId r:id="rId33"/>
  </p:handoutMasterIdLst>
  <p:sldIdLst>
    <p:sldId id="257" r:id="rId5"/>
    <p:sldId id="310" r:id="rId6"/>
    <p:sldId id="320" r:id="rId7"/>
    <p:sldId id="324" r:id="rId8"/>
    <p:sldId id="323" r:id="rId9"/>
    <p:sldId id="326" r:id="rId10"/>
    <p:sldId id="325" r:id="rId11"/>
    <p:sldId id="328" r:id="rId12"/>
    <p:sldId id="329" r:id="rId13"/>
    <p:sldId id="330" r:id="rId14"/>
    <p:sldId id="331" r:id="rId15"/>
    <p:sldId id="332" r:id="rId16"/>
    <p:sldId id="333" r:id="rId17"/>
    <p:sldId id="334" r:id="rId18"/>
    <p:sldId id="335" r:id="rId19"/>
    <p:sldId id="336" r:id="rId20"/>
    <p:sldId id="338" r:id="rId21"/>
    <p:sldId id="339" r:id="rId22"/>
    <p:sldId id="340" r:id="rId23"/>
    <p:sldId id="341" r:id="rId24"/>
    <p:sldId id="343" r:id="rId25"/>
    <p:sldId id="337" r:id="rId26"/>
    <p:sldId id="346" r:id="rId27"/>
    <p:sldId id="344" r:id="rId28"/>
    <p:sldId id="345" r:id="rId29"/>
    <p:sldId id="348" r:id="rId30"/>
    <p:sldId id="327" r:id="rId31"/>
  </p:sldIdLst>
  <p:sldSz cx="12188825" cy="6858000"/>
  <p:notesSz cx="6858000" cy="9144000"/>
  <p:defaultTextStyle>
    <a:defPPr rtl="0">
      <a:defRPr lang="fr-fr"/>
    </a:defPPr>
    <a:lvl1pPr marL="0" algn="l" defTabSz="1218987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1pPr>
    <a:lvl2pPr marL="609493" algn="l" defTabSz="1218987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2pPr>
    <a:lvl3pPr marL="1218987" algn="l" defTabSz="1218987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3pPr>
    <a:lvl4pPr marL="1828480" algn="l" defTabSz="1218987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4pPr>
    <a:lvl5pPr marL="2437973" algn="l" defTabSz="1218987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5pPr>
    <a:lvl6pPr marL="3047467" algn="l" defTabSz="1218987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6pPr>
    <a:lvl7pPr marL="3656960" algn="l" defTabSz="1218987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7pPr>
    <a:lvl8pPr marL="4266453" algn="l" defTabSz="1218987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8pPr>
    <a:lvl9pPr marL="4875947" algn="l" defTabSz="1218987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5" pos="3839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394404"/>
    <a:srgbClr val="5F6F0F"/>
    <a:srgbClr val="718412"/>
    <a:srgbClr val="65741A"/>
    <a:srgbClr val="70811D"/>
    <a:srgbClr val="7B8D1F"/>
    <a:srgbClr val="839721"/>
    <a:srgbClr val="95AB25"/>
    <a:srgbClr val="BC5500"/>
    <a:srgbClr val="C459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B301B821-A1FF-4177-AEE7-76D212191A09}" styleName="Medium Style 1 - Accent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  <a:tblStyle styleId="{7DF18680-E054-41AD-8BC1-D1AEF772440D}" styleName="Style moyen 2 - Accentuation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8A107856-5554-42FB-B03E-39F5DBC370BA}" styleName="Style moyen 4 - Accentuation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2"/>
              </a:solidFill>
            </a:ln>
          </a:top>
        </a:tcBdr>
        <a:fill>
          <a:solidFill>
            <a:schemeClr val="accent2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2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6437" autoAdjust="0"/>
  </p:normalViewPr>
  <p:slideViewPr>
    <p:cSldViewPr>
      <p:cViewPr varScale="1">
        <p:scale>
          <a:sx n="161" d="100"/>
          <a:sy n="161" d="100"/>
        </p:scale>
        <p:origin x="2448" y="174"/>
      </p:cViewPr>
      <p:guideLst>
        <p:guide orient="horz" pos="2160"/>
        <p:guide pos="3839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 showGuides="1">
      <p:cViewPr varScale="1">
        <p:scale>
          <a:sx n="90" d="100"/>
          <a:sy n="90" d="100"/>
        </p:scale>
        <p:origin x="3774" y="84"/>
      </p:cViewPr>
      <p:guideLst>
        <p:guide orient="horz" pos="2880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21" Type="http://schemas.openxmlformats.org/officeDocument/2006/relationships/slide" Target="slides/slide17.xml"/><Relationship Id="rId34" Type="http://schemas.openxmlformats.org/officeDocument/2006/relationships/presProps" Target="presProps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handoutMaster" Target="handoutMasters/handoutMaster1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slide" Target="slides/slide25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notesMaster" Target="notesMasters/notesMaster1.xml"/><Relationship Id="rId37" Type="http://schemas.openxmlformats.org/officeDocument/2006/relationships/tableStyles" Target="tableStyles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36" Type="http://schemas.openxmlformats.org/officeDocument/2006/relationships/theme" Target="theme/theme1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slide" Target="slides/slide27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slide" Target="slides/slide26.xml"/><Relationship Id="rId35" Type="http://schemas.openxmlformats.org/officeDocument/2006/relationships/viewProps" Target="viewProps.xml"/><Relationship Id="rId8" Type="http://schemas.openxmlformats.org/officeDocument/2006/relationships/slide" Target="slides/slide4.xml"/><Relationship Id="rId3" Type="http://schemas.openxmlformats.org/officeDocument/2006/relationships/customXml" Target="../customXml/item3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5">
  <dgm:title val=""/>
  <dgm:desc val=""/>
  <dgm:catLst>
    <dgm:cat type="accent1" pri="11500"/>
  </dgm:catLst>
  <dgm:styleLbl name="node0">
    <dgm:fillClrLst meth="cycle">
      <a:schemeClr val="accent1">
        <a:alpha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1">
        <a:alpha val="90000"/>
      </a:schemeClr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1">
        <a:alpha val="90000"/>
      </a:schemeClr>
      <a:schemeClr val="accent1">
        <a:alpha val="50000"/>
      </a:schemeClr>
    </dgm:fillClrLst>
    <dgm:linClrLst>
      <a:schemeClr val="accent1">
        <a:alpha val="90000"/>
      </a:schemeClr>
      <a:schemeClr val="accent1">
        <a:alpha val="50000"/>
      </a:schemeClr>
    </dgm:linClrLst>
    <dgm:effectClrLst/>
    <dgm:txLinClrLst/>
    <dgm:txFillClrLst/>
    <dgm:txEffectClrLst/>
  </dgm:styleLbl>
  <dgm:styleLbl name="lnNode1">
    <dgm:fillClrLst>
      <a:schemeClr val="accent1">
        <a:shade val="90000"/>
      </a:schemeClr>
      <a:schemeClr val="accent1">
        <a:alpha val="50000"/>
        <a:tint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1">
        <a:shade val="80000"/>
        <a:alpha val="50000"/>
      </a:schemeClr>
      <a:schemeClr val="accent1">
        <a:alpha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1">
        <a:alpha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>
        <a:alpha val="3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1">
        <a:tint val="50000"/>
        <a:alpha val="90000"/>
      </a:schemeClr>
      <a:schemeClr val="accent1">
        <a:tint val="20000"/>
        <a:alpha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1">
        <a:shade val="90000"/>
      </a:schemeClr>
      <a:schemeClr val="accent1">
        <a:tint val="50000"/>
      </a:schemeClr>
    </dgm:fillClrLst>
    <dgm:linClrLst>
      <a:schemeClr val="accent1">
        <a:shade val="90000"/>
      </a:schemeClr>
      <a:schemeClr val="accent1">
        <a:tint val="50000"/>
      </a:schemeClr>
    </dgm:linClrLst>
    <dgm:effectClrLst/>
    <dgm:txLinClrLst/>
    <dgm:txFillClrLst/>
    <dgm:txEffectClrLst/>
  </dgm:styleLbl>
  <dgm:styleLbl name="fgSibTrans2D1">
    <dgm:fillClrLst>
      <a:schemeClr val="accent1">
        <a:shade val="90000"/>
      </a:schemeClr>
      <a:schemeClr val="accent1">
        <a:tint val="50000"/>
      </a:schemeClr>
    </dgm:fillClrLst>
    <dgm:linClrLst>
      <a:schemeClr val="accent1">
        <a:shade val="90000"/>
      </a:schemeClr>
      <a:schemeClr val="accent1">
        <a:tint val="50000"/>
      </a:schemeClr>
    </dgm:linClrLst>
    <dgm:effectClrLst/>
    <dgm:txLinClrLst/>
    <dgm:txFillClrLst/>
    <dgm:txEffectClrLst/>
  </dgm:styleLbl>
  <dgm:styleLbl name="bgSibTrans2D1">
    <dgm:fillClrLst>
      <a:schemeClr val="accent1">
        <a:shade val="90000"/>
      </a:schemeClr>
      <a:schemeClr val="accent1">
        <a:tint val="50000"/>
      </a:schemeClr>
    </dgm:fillClrLst>
    <dgm:linClrLst>
      <a:schemeClr val="accent1">
        <a:shade val="90000"/>
      </a:schemeClr>
      <a:schemeClr val="accent1">
        <a:tint val="50000"/>
      </a:schemeClr>
    </dgm:linClrLst>
    <dgm:effectClrLst/>
    <dgm:txLinClrLst/>
    <dgm:txFillClrLst/>
    <dgm:txEffectClrLst/>
  </dgm:styleLbl>
  <dgm:styleLbl name="sibTrans1D1">
    <dgm:fillClrLst>
      <a:schemeClr val="accent1">
        <a:shade val="90000"/>
      </a:schemeClr>
      <a:schemeClr val="accent1">
        <a:tint val="50000"/>
      </a:schemeClr>
    </dgm:fillClrLst>
    <dgm:linClrLst>
      <a:schemeClr val="accent1">
        <a:shade val="90000"/>
      </a:schemeClr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1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>
        <a:alpha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shade val="80000"/>
      </a:schemeClr>
    </dgm:fillClrLst>
    <dgm:linClrLst meth="repeat">
      <a:schemeClr val="accent1">
        <a:shade val="80000"/>
      </a:schemeClr>
    </dgm:linClrLst>
    <dgm:effectClrLst/>
    <dgm:txLinClrLst/>
    <dgm:txFillClrLst/>
    <dgm:txEffectClrLst/>
  </dgm:styleLbl>
  <dgm:styleLbl name="parChTrans2D2">
    <dgm:fillClrLst meth="repeat">
      <a:schemeClr val="accent1">
        <a:tint val="90000"/>
      </a:schemeClr>
    </dgm:fillClrLst>
    <dgm:linClrLst meth="repeat">
      <a:schemeClr val="accent1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1">
        <a:tint val="70000"/>
      </a:schemeClr>
    </dgm:fillClrLst>
    <dgm:linClrLst meth="repeat">
      <a:schemeClr val="accent1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1">
        <a:tint val="50000"/>
      </a:schemeClr>
    </dgm:fillClrLst>
    <dgm:linClrLst meth="repeat">
      <a:schemeClr val="accent1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parChTrans1D1">
    <dgm:fillClrLst meth="repeat">
      <a:schemeClr val="accent1">
        <a:shade val="8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>
        <a:tint val="90000"/>
      </a:schemeClr>
    </dgm:fillClrLst>
    <dgm:linClrLst meth="repeat">
      <a:schemeClr val="accent1">
        <a:tint val="9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>
        <a:tint val="70000"/>
      </a:schemeClr>
    </dgm:fillClrLst>
    <dgm:linClrLst meth="repeat">
      <a:schemeClr val="accent1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>
        <a:tint val="50000"/>
      </a:schemeClr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1">
        <a:alpha val="90000"/>
      </a:schemeClr>
      <a:schemeClr val="accent1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1">
        <a:alpha val="90000"/>
      </a:schemeClr>
      <a:schemeClr val="accent1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1">
        <a:alpha val="90000"/>
      </a:schemeClr>
      <a:schemeClr val="accent1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>
      <a:schemeClr val="accent1">
        <a:alpha val="90000"/>
      </a:schemeClr>
      <a:schemeClr val="accent1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1">
        <a:alpha val="90000"/>
      </a:schemeClr>
      <a:schemeClr val="accent1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1">
        <a:alpha val="90000"/>
      </a:schemeClr>
      <a:schemeClr val="accent1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1">
        <a:alpha val="90000"/>
        <a:tint val="40000"/>
      </a:schemeClr>
      <a:schemeClr val="accent1">
        <a:alpha val="5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>
        <a:tint val="90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BADAA1CE-5068-42A5-B986-448A3B541681}" type="doc">
      <dgm:prSet loTypeId="urn:microsoft.com/office/officeart/2005/8/layout/bProcess3" loCatId="process" qsTypeId="urn:microsoft.com/office/officeart/2005/8/quickstyle/3d2" qsCatId="3D" csTypeId="urn:microsoft.com/office/officeart/2005/8/colors/accent1_5" csCatId="accent1" phldr="1"/>
      <dgm:spPr/>
      <dgm:t>
        <a:bodyPr/>
        <a:lstStyle/>
        <a:p>
          <a:endParaRPr lang="fr-FR"/>
        </a:p>
      </dgm:t>
    </dgm:pt>
    <dgm:pt modelId="{5AE1CEBD-00A3-48A9-AA83-CCF3FC35F52A}">
      <dgm:prSet phldrT="[Texte]"/>
      <dgm:spPr/>
      <dgm:t>
        <a:bodyPr/>
        <a:lstStyle/>
        <a:p>
          <a:r>
            <a:rPr lang="fr-FR" sz="1300" b="1" u="sng" dirty="0">
              <a:solidFill>
                <a:schemeClr val="tx1"/>
              </a:solidFill>
            </a:rPr>
            <a:t>TD Lancement SAE4.1 partie réalisation</a:t>
          </a:r>
        </a:p>
      </dgm:t>
    </dgm:pt>
    <dgm:pt modelId="{312CA540-409C-489C-B321-F29F09861442}" type="parTrans" cxnId="{F661D8A0-A7AF-40F3-A76C-11AAE1BB2F81}">
      <dgm:prSet/>
      <dgm:spPr/>
      <dgm:t>
        <a:bodyPr/>
        <a:lstStyle/>
        <a:p>
          <a:endParaRPr lang="fr-FR">
            <a:solidFill>
              <a:schemeClr val="tx1"/>
            </a:solidFill>
          </a:endParaRPr>
        </a:p>
      </dgm:t>
    </dgm:pt>
    <dgm:pt modelId="{0A98AF33-903E-4821-9A46-2E358490A32D}" type="sibTrans" cxnId="{F661D8A0-A7AF-40F3-A76C-11AAE1BB2F81}">
      <dgm:prSet/>
      <dgm:spPr/>
      <dgm:t>
        <a:bodyPr/>
        <a:lstStyle/>
        <a:p>
          <a:endParaRPr lang="fr-FR">
            <a:solidFill>
              <a:schemeClr val="tx1"/>
            </a:solidFill>
          </a:endParaRPr>
        </a:p>
      </dgm:t>
    </dgm:pt>
    <dgm:pt modelId="{B3CCFB50-090C-468E-AC4A-09C4AA7A0036}">
      <dgm:prSet phldrT="[Texte]" custT="1"/>
      <dgm:spPr/>
      <dgm:t>
        <a:bodyPr/>
        <a:lstStyle/>
        <a:p>
          <a:r>
            <a:rPr lang="fr-FR" sz="1400" dirty="0">
              <a:solidFill>
                <a:schemeClr val="tx1"/>
              </a:solidFill>
            </a:rPr>
            <a:t>1h</a:t>
          </a:r>
        </a:p>
      </dgm:t>
    </dgm:pt>
    <dgm:pt modelId="{BBECAED1-7F3F-4E4C-B91F-D53BDD94BA84}" type="parTrans" cxnId="{C634657C-D1CE-4DCE-8D9F-A991D2145A75}">
      <dgm:prSet/>
      <dgm:spPr/>
      <dgm:t>
        <a:bodyPr/>
        <a:lstStyle/>
        <a:p>
          <a:endParaRPr lang="fr-FR">
            <a:solidFill>
              <a:schemeClr val="tx1"/>
            </a:solidFill>
          </a:endParaRPr>
        </a:p>
      </dgm:t>
    </dgm:pt>
    <dgm:pt modelId="{BD3B6F96-C7F0-49A0-B1E2-421A0688BDAF}" type="sibTrans" cxnId="{C634657C-D1CE-4DCE-8D9F-A991D2145A75}">
      <dgm:prSet/>
      <dgm:spPr/>
      <dgm:t>
        <a:bodyPr/>
        <a:lstStyle/>
        <a:p>
          <a:endParaRPr lang="fr-FR">
            <a:solidFill>
              <a:schemeClr val="tx1"/>
            </a:solidFill>
          </a:endParaRPr>
        </a:p>
      </dgm:t>
    </dgm:pt>
    <dgm:pt modelId="{C054618F-7553-4867-97AD-E34F041BFE28}">
      <dgm:prSet phldrT="[Texte]" custT="1"/>
      <dgm:spPr/>
      <dgm:t>
        <a:bodyPr/>
        <a:lstStyle/>
        <a:p>
          <a:r>
            <a:rPr lang="fr-FR" sz="1400" dirty="0">
              <a:solidFill>
                <a:schemeClr val="tx1"/>
              </a:solidFill>
            </a:rPr>
            <a:t>En groupe TP (15 étudiants max)</a:t>
          </a:r>
        </a:p>
      </dgm:t>
    </dgm:pt>
    <dgm:pt modelId="{B08FF52E-5811-4272-9036-AEB5DA2577DF}" type="parTrans" cxnId="{7747F966-099C-4C36-90FD-28C3C0ED8CE6}">
      <dgm:prSet/>
      <dgm:spPr/>
      <dgm:t>
        <a:bodyPr/>
        <a:lstStyle/>
        <a:p>
          <a:endParaRPr lang="fr-FR">
            <a:solidFill>
              <a:schemeClr val="tx1"/>
            </a:solidFill>
          </a:endParaRPr>
        </a:p>
      </dgm:t>
    </dgm:pt>
    <dgm:pt modelId="{0662B7F6-5459-4E45-9828-1F4F0BA02D69}" type="sibTrans" cxnId="{7747F966-099C-4C36-90FD-28C3C0ED8CE6}">
      <dgm:prSet/>
      <dgm:spPr/>
      <dgm:t>
        <a:bodyPr/>
        <a:lstStyle/>
        <a:p>
          <a:endParaRPr lang="fr-FR">
            <a:solidFill>
              <a:schemeClr val="tx1"/>
            </a:solidFill>
          </a:endParaRPr>
        </a:p>
      </dgm:t>
    </dgm:pt>
    <dgm:pt modelId="{7AFDAD60-9812-49D3-AB2B-E44949099741}">
      <dgm:prSet phldrT="[Texte]" custT="1"/>
      <dgm:spPr/>
      <dgm:t>
        <a:bodyPr/>
        <a:lstStyle/>
        <a:p>
          <a:r>
            <a:rPr lang="fr-FR" sz="1400" b="1" u="sng" dirty="0">
              <a:solidFill>
                <a:schemeClr val="tx1"/>
              </a:solidFill>
            </a:rPr>
            <a:t>Autonomie </a:t>
          </a:r>
        </a:p>
      </dgm:t>
    </dgm:pt>
    <dgm:pt modelId="{713F6CBB-9EC4-4B83-80CD-F7E4919EFD23}" type="parTrans" cxnId="{865F7E31-3571-4C62-A8AC-EB1CA3B26D36}">
      <dgm:prSet/>
      <dgm:spPr/>
      <dgm:t>
        <a:bodyPr/>
        <a:lstStyle/>
        <a:p>
          <a:endParaRPr lang="fr-FR">
            <a:solidFill>
              <a:schemeClr val="tx1"/>
            </a:solidFill>
          </a:endParaRPr>
        </a:p>
      </dgm:t>
    </dgm:pt>
    <dgm:pt modelId="{EC8F9326-6C2D-4816-B338-0FDAF83C133C}" type="sibTrans" cxnId="{865F7E31-3571-4C62-A8AC-EB1CA3B26D36}">
      <dgm:prSet/>
      <dgm:spPr/>
      <dgm:t>
        <a:bodyPr/>
        <a:lstStyle/>
        <a:p>
          <a:endParaRPr lang="fr-FR">
            <a:solidFill>
              <a:schemeClr val="tx1"/>
            </a:solidFill>
          </a:endParaRPr>
        </a:p>
      </dgm:t>
    </dgm:pt>
    <dgm:pt modelId="{1C00981A-49DA-422E-9EC0-D57EBC86B320}">
      <dgm:prSet phldrT="[Texte]" custT="1"/>
      <dgm:spPr/>
      <dgm:t>
        <a:bodyPr/>
        <a:lstStyle/>
        <a:p>
          <a:r>
            <a:rPr lang="fr-FR" sz="1400" dirty="0">
              <a:solidFill>
                <a:schemeClr val="tx1"/>
              </a:solidFill>
            </a:rPr>
            <a:t>En groupe TP (15 étudiants max)</a:t>
          </a:r>
        </a:p>
      </dgm:t>
    </dgm:pt>
    <dgm:pt modelId="{0448AE85-1AB0-40D6-9912-21C710BAEF20}" type="parTrans" cxnId="{B90E52F9-1860-4F81-A900-B4E16BB9F7BE}">
      <dgm:prSet/>
      <dgm:spPr/>
      <dgm:t>
        <a:bodyPr/>
        <a:lstStyle/>
        <a:p>
          <a:endParaRPr lang="fr-FR">
            <a:solidFill>
              <a:schemeClr val="tx1"/>
            </a:solidFill>
          </a:endParaRPr>
        </a:p>
      </dgm:t>
    </dgm:pt>
    <dgm:pt modelId="{1D8740E1-B16F-4AF8-8D74-FEDE1C3CA975}" type="sibTrans" cxnId="{B90E52F9-1860-4F81-A900-B4E16BB9F7BE}">
      <dgm:prSet/>
      <dgm:spPr/>
      <dgm:t>
        <a:bodyPr/>
        <a:lstStyle/>
        <a:p>
          <a:endParaRPr lang="fr-FR">
            <a:solidFill>
              <a:schemeClr val="tx1"/>
            </a:solidFill>
          </a:endParaRPr>
        </a:p>
      </dgm:t>
    </dgm:pt>
    <dgm:pt modelId="{F98B14D6-D17C-4997-9181-2AA8EC3D4B6F}">
      <dgm:prSet phldrT="[Texte]"/>
      <dgm:spPr/>
      <dgm:t>
        <a:bodyPr/>
        <a:lstStyle/>
        <a:p>
          <a:r>
            <a:rPr lang="fr-FR" sz="1400" b="1" u="sng" dirty="0">
              <a:solidFill>
                <a:schemeClr val="tx1"/>
              </a:solidFill>
            </a:rPr>
            <a:t>Heure encadrée</a:t>
          </a:r>
        </a:p>
      </dgm:t>
    </dgm:pt>
    <dgm:pt modelId="{1B30800A-648D-4C32-9E19-20C37B21D92A}" type="parTrans" cxnId="{AA7B1316-CB99-479E-9DB9-81D836430456}">
      <dgm:prSet/>
      <dgm:spPr/>
      <dgm:t>
        <a:bodyPr/>
        <a:lstStyle/>
        <a:p>
          <a:endParaRPr lang="fr-FR">
            <a:solidFill>
              <a:schemeClr val="tx1"/>
            </a:solidFill>
          </a:endParaRPr>
        </a:p>
      </dgm:t>
    </dgm:pt>
    <dgm:pt modelId="{3902A766-B19A-4DF4-A8B3-F96720793753}" type="sibTrans" cxnId="{AA7B1316-CB99-479E-9DB9-81D836430456}">
      <dgm:prSet/>
      <dgm:spPr/>
      <dgm:t>
        <a:bodyPr/>
        <a:lstStyle/>
        <a:p>
          <a:endParaRPr lang="fr-FR">
            <a:solidFill>
              <a:schemeClr val="tx1"/>
            </a:solidFill>
          </a:endParaRPr>
        </a:p>
      </dgm:t>
    </dgm:pt>
    <dgm:pt modelId="{BA433072-1633-401D-A7F1-C31B7881708B}">
      <dgm:prSet phldrT="[Texte]" custT="1"/>
      <dgm:spPr/>
      <dgm:t>
        <a:bodyPr/>
        <a:lstStyle/>
        <a:p>
          <a:r>
            <a:rPr lang="fr-FR" sz="1400" dirty="0">
              <a:solidFill>
                <a:schemeClr val="tx1"/>
              </a:solidFill>
            </a:rPr>
            <a:t>2h</a:t>
          </a:r>
        </a:p>
      </dgm:t>
    </dgm:pt>
    <dgm:pt modelId="{412EFA9B-FA76-4E03-BC06-10BE36ED399D}" type="parTrans" cxnId="{FBA76A6D-3224-4926-A4A2-9DF76CE33B46}">
      <dgm:prSet/>
      <dgm:spPr/>
      <dgm:t>
        <a:bodyPr/>
        <a:lstStyle/>
        <a:p>
          <a:endParaRPr lang="fr-FR">
            <a:solidFill>
              <a:schemeClr val="tx1"/>
            </a:solidFill>
          </a:endParaRPr>
        </a:p>
      </dgm:t>
    </dgm:pt>
    <dgm:pt modelId="{F9B5195F-2C77-4714-A666-724AAAE3C8E6}" type="sibTrans" cxnId="{FBA76A6D-3224-4926-A4A2-9DF76CE33B46}">
      <dgm:prSet/>
      <dgm:spPr/>
      <dgm:t>
        <a:bodyPr/>
        <a:lstStyle/>
        <a:p>
          <a:endParaRPr lang="fr-FR">
            <a:solidFill>
              <a:schemeClr val="tx1"/>
            </a:solidFill>
          </a:endParaRPr>
        </a:p>
      </dgm:t>
    </dgm:pt>
    <dgm:pt modelId="{BB220ED5-034C-4958-97DA-4DA8557E240C}">
      <dgm:prSet phldrT="[Texte]" custT="1"/>
      <dgm:spPr/>
      <dgm:t>
        <a:bodyPr/>
        <a:lstStyle/>
        <a:p>
          <a:r>
            <a:rPr lang="fr-FR" sz="1400" dirty="0">
              <a:solidFill>
                <a:schemeClr val="tx1"/>
              </a:solidFill>
            </a:rPr>
            <a:t>En groupe TP (15 étudiants max)</a:t>
          </a:r>
        </a:p>
      </dgm:t>
    </dgm:pt>
    <dgm:pt modelId="{231C9FEF-8015-46FF-9086-628B4B2CDCB3}" type="parTrans" cxnId="{D6A4CC1D-E5DC-45B1-A088-C0EB1E5287B2}">
      <dgm:prSet/>
      <dgm:spPr/>
      <dgm:t>
        <a:bodyPr/>
        <a:lstStyle/>
        <a:p>
          <a:endParaRPr lang="fr-FR">
            <a:solidFill>
              <a:schemeClr val="tx1"/>
            </a:solidFill>
          </a:endParaRPr>
        </a:p>
      </dgm:t>
    </dgm:pt>
    <dgm:pt modelId="{C19A44A3-F98E-42BE-BA23-4B6D3A1D9915}" type="sibTrans" cxnId="{D6A4CC1D-E5DC-45B1-A088-C0EB1E5287B2}">
      <dgm:prSet/>
      <dgm:spPr/>
      <dgm:t>
        <a:bodyPr/>
        <a:lstStyle/>
        <a:p>
          <a:endParaRPr lang="fr-FR">
            <a:solidFill>
              <a:schemeClr val="tx1"/>
            </a:solidFill>
          </a:endParaRPr>
        </a:p>
      </dgm:t>
    </dgm:pt>
    <dgm:pt modelId="{BB36547E-F58A-4423-8189-B29DDC490A88}">
      <dgm:prSet phldrT="[Texte]" custT="1"/>
      <dgm:spPr/>
      <dgm:t>
        <a:bodyPr/>
        <a:lstStyle/>
        <a:p>
          <a:r>
            <a:rPr lang="fr-FR" sz="1400" dirty="0">
              <a:solidFill>
                <a:schemeClr val="tx1"/>
              </a:solidFill>
            </a:rPr>
            <a:t>Organisation et usinages 3D</a:t>
          </a:r>
        </a:p>
      </dgm:t>
    </dgm:pt>
    <dgm:pt modelId="{6B74183F-0C15-4F77-9741-284A3EE13643}" type="parTrans" cxnId="{1049AAAC-1A9B-4423-AC89-66FA97A1DDF9}">
      <dgm:prSet/>
      <dgm:spPr/>
      <dgm:t>
        <a:bodyPr/>
        <a:lstStyle/>
        <a:p>
          <a:endParaRPr lang="fr-FR">
            <a:solidFill>
              <a:schemeClr val="tx1"/>
            </a:solidFill>
          </a:endParaRPr>
        </a:p>
      </dgm:t>
    </dgm:pt>
    <dgm:pt modelId="{098C0438-D8AD-4F4F-8D12-4C9A785A3F98}" type="sibTrans" cxnId="{1049AAAC-1A9B-4423-AC89-66FA97A1DDF9}">
      <dgm:prSet/>
      <dgm:spPr/>
      <dgm:t>
        <a:bodyPr/>
        <a:lstStyle/>
        <a:p>
          <a:endParaRPr lang="fr-FR">
            <a:solidFill>
              <a:schemeClr val="tx1"/>
            </a:solidFill>
          </a:endParaRPr>
        </a:p>
      </dgm:t>
    </dgm:pt>
    <dgm:pt modelId="{1F8C332D-25B4-49F0-BD20-3CFF43BCFA60}">
      <dgm:prSet phldrT="[Texte]" custT="1"/>
      <dgm:spPr/>
      <dgm:t>
        <a:bodyPr/>
        <a:lstStyle/>
        <a:p>
          <a:r>
            <a:rPr lang="fr-FR" sz="1400" dirty="0">
              <a:solidFill>
                <a:schemeClr val="tx1"/>
              </a:solidFill>
            </a:rPr>
            <a:t>Vérification validation des choix</a:t>
          </a:r>
        </a:p>
      </dgm:t>
    </dgm:pt>
    <dgm:pt modelId="{A88ED4BA-8D37-4F9D-BA37-2D7988DB7305}" type="parTrans" cxnId="{64192DE1-0BCE-4FFA-BBF3-C125E14E0E9F}">
      <dgm:prSet/>
      <dgm:spPr/>
      <dgm:t>
        <a:bodyPr/>
        <a:lstStyle/>
        <a:p>
          <a:endParaRPr lang="fr-FR">
            <a:solidFill>
              <a:schemeClr val="tx1"/>
            </a:solidFill>
          </a:endParaRPr>
        </a:p>
      </dgm:t>
    </dgm:pt>
    <dgm:pt modelId="{D30E7E58-D67A-461E-9CDE-0CA91E81791E}" type="sibTrans" cxnId="{64192DE1-0BCE-4FFA-BBF3-C125E14E0E9F}">
      <dgm:prSet/>
      <dgm:spPr/>
      <dgm:t>
        <a:bodyPr/>
        <a:lstStyle/>
        <a:p>
          <a:endParaRPr lang="fr-FR">
            <a:solidFill>
              <a:schemeClr val="tx1"/>
            </a:solidFill>
          </a:endParaRPr>
        </a:p>
      </dgm:t>
    </dgm:pt>
    <dgm:pt modelId="{84A49AA8-CF71-4E6F-AF88-0F1A6337E713}">
      <dgm:prSet phldrT="[Texte]"/>
      <dgm:spPr/>
      <dgm:t>
        <a:bodyPr/>
        <a:lstStyle/>
        <a:p>
          <a:r>
            <a:rPr lang="fr-FR" sz="1400" b="1" u="sng" dirty="0">
              <a:solidFill>
                <a:schemeClr val="tx1"/>
              </a:solidFill>
            </a:rPr>
            <a:t>Autonomie</a:t>
          </a:r>
          <a:endParaRPr lang="fr-FR" sz="1400" dirty="0">
            <a:solidFill>
              <a:schemeClr val="tx1"/>
            </a:solidFill>
          </a:endParaRPr>
        </a:p>
      </dgm:t>
    </dgm:pt>
    <dgm:pt modelId="{1A792665-8674-4089-8DBF-8C73A63CC73D}" type="parTrans" cxnId="{61D4D548-45DA-4118-97C0-CD4E0F301F53}">
      <dgm:prSet/>
      <dgm:spPr/>
      <dgm:t>
        <a:bodyPr/>
        <a:lstStyle/>
        <a:p>
          <a:endParaRPr lang="fr-FR">
            <a:solidFill>
              <a:schemeClr val="tx1"/>
            </a:solidFill>
          </a:endParaRPr>
        </a:p>
      </dgm:t>
    </dgm:pt>
    <dgm:pt modelId="{C37CDBDC-E1A5-45D5-BE31-9F447C3F5EDB}" type="sibTrans" cxnId="{61D4D548-45DA-4118-97C0-CD4E0F301F53}">
      <dgm:prSet/>
      <dgm:spPr/>
      <dgm:t>
        <a:bodyPr/>
        <a:lstStyle/>
        <a:p>
          <a:endParaRPr lang="fr-FR">
            <a:solidFill>
              <a:schemeClr val="tx1"/>
            </a:solidFill>
          </a:endParaRPr>
        </a:p>
      </dgm:t>
    </dgm:pt>
    <dgm:pt modelId="{ADD908A8-D01C-489A-81DA-91682D5744AA}">
      <dgm:prSet phldrT="[Texte]"/>
      <dgm:spPr/>
      <dgm:t>
        <a:bodyPr/>
        <a:lstStyle/>
        <a:p>
          <a:r>
            <a:rPr lang="fr-FR" sz="1400" b="1" u="sng" dirty="0">
              <a:solidFill>
                <a:schemeClr val="tx1"/>
              </a:solidFill>
            </a:rPr>
            <a:t>Heures encadrées</a:t>
          </a:r>
        </a:p>
      </dgm:t>
    </dgm:pt>
    <dgm:pt modelId="{8C796024-C019-454F-BE17-EA421DC13060}" type="parTrans" cxnId="{F38154EF-838F-445D-84EF-058517DD80BC}">
      <dgm:prSet/>
      <dgm:spPr/>
      <dgm:t>
        <a:bodyPr/>
        <a:lstStyle/>
        <a:p>
          <a:endParaRPr lang="fr-FR">
            <a:solidFill>
              <a:schemeClr val="tx1"/>
            </a:solidFill>
          </a:endParaRPr>
        </a:p>
      </dgm:t>
    </dgm:pt>
    <dgm:pt modelId="{B69444DB-16DA-4A0D-ADF8-3E42BBAF344D}" type="sibTrans" cxnId="{F38154EF-838F-445D-84EF-058517DD80BC}">
      <dgm:prSet/>
      <dgm:spPr/>
      <dgm:t>
        <a:bodyPr/>
        <a:lstStyle/>
        <a:p>
          <a:endParaRPr lang="fr-FR">
            <a:solidFill>
              <a:schemeClr val="tx1"/>
            </a:solidFill>
          </a:endParaRPr>
        </a:p>
      </dgm:t>
    </dgm:pt>
    <dgm:pt modelId="{BF52F383-9A54-4470-9232-F19B1DA43748}">
      <dgm:prSet phldrT="[Texte]" custT="1"/>
      <dgm:spPr/>
      <dgm:t>
        <a:bodyPr/>
        <a:lstStyle/>
        <a:p>
          <a:r>
            <a:rPr lang="fr-FR" sz="1400" b="0" u="none" dirty="0">
              <a:solidFill>
                <a:schemeClr val="tx1"/>
              </a:solidFill>
            </a:rPr>
            <a:t>2x4h</a:t>
          </a:r>
          <a:endParaRPr lang="fr-FR" sz="1400" b="1" u="sng" dirty="0">
            <a:solidFill>
              <a:schemeClr val="tx1"/>
            </a:solidFill>
          </a:endParaRPr>
        </a:p>
      </dgm:t>
    </dgm:pt>
    <dgm:pt modelId="{481795FA-AFB1-46FC-8D2B-FB9EF20F78E9}" type="parTrans" cxnId="{6C43F6AD-FA47-4728-9CE8-57FE1A217283}">
      <dgm:prSet/>
      <dgm:spPr/>
      <dgm:t>
        <a:bodyPr/>
        <a:lstStyle/>
        <a:p>
          <a:endParaRPr lang="fr-FR">
            <a:solidFill>
              <a:schemeClr val="tx1"/>
            </a:solidFill>
          </a:endParaRPr>
        </a:p>
      </dgm:t>
    </dgm:pt>
    <dgm:pt modelId="{F8338550-293D-4734-A332-1CE539881FEF}" type="sibTrans" cxnId="{6C43F6AD-FA47-4728-9CE8-57FE1A217283}">
      <dgm:prSet/>
      <dgm:spPr/>
      <dgm:t>
        <a:bodyPr/>
        <a:lstStyle/>
        <a:p>
          <a:endParaRPr lang="fr-FR">
            <a:solidFill>
              <a:schemeClr val="tx1"/>
            </a:solidFill>
          </a:endParaRPr>
        </a:p>
      </dgm:t>
    </dgm:pt>
    <dgm:pt modelId="{07C6FFAD-5598-40B6-AC07-42B71ECF84C9}">
      <dgm:prSet phldrT="[Texte]" custT="1"/>
      <dgm:spPr/>
      <dgm:t>
        <a:bodyPr/>
        <a:lstStyle/>
        <a:p>
          <a:r>
            <a:rPr lang="fr-FR" sz="1400" dirty="0">
              <a:solidFill>
                <a:schemeClr val="tx1"/>
              </a:solidFill>
            </a:rPr>
            <a:t>En groupe TP (15 étudiants max)</a:t>
          </a:r>
          <a:endParaRPr lang="fr-FR" sz="1400" b="1" u="sng" dirty="0">
            <a:solidFill>
              <a:schemeClr val="tx1"/>
            </a:solidFill>
          </a:endParaRPr>
        </a:p>
      </dgm:t>
    </dgm:pt>
    <dgm:pt modelId="{265392F8-6195-472D-96B9-8BBE3436E038}" type="parTrans" cxnId="{920665B7-58BA-4582-84E6-F204CFCFA479}">
      <dgm:prSet/>
      <dgm:spPr/>
      <dgm:t>
        <a:bodyPr/>
        <a:lstStyle/>
        <a:p>
          <a:endParaRPr lang="fr-FR">
            <a:solidFill>
              <a:schemeClr val="tx1"/>
            </a:solidFill>
          </a:endParaRPr>
        </a:p>
      </dgm:t>
    </dgm:pt>
    <dgm:pt modelId="{68441683-24C8-4A07-82AA-ADEFEA1936D8}" type="sibTrans" cxnId="{920665B7-58BA-4582-84E6-F204CFCFA479}">
      <dgm:prSet/>
      <dgm:spPr/>
      <dgm:t>
        <a:bodyPr/>
        <a:lstStyle/>
        <a:p>
          <a:endParaRPr lang="fr-FR">
            <a:solidFill>
              <a:schemeClr val="tx1"/>
            </a:solidFill>
          </a:endParaRPr>
        </a:p>
      </dgm:t>
    </dgm:pt>
    <dgm:pt modelId="{17FA5F16-113A-403E-83A3-3B04F5F12EEC}">
      <dgm:prSet phldrT="[Texte]" custT="1"/>
      <dgm:spPr/>
      <dgm:t>
        <a:bodyPr/>
        <a:lstStyle/>
        <a:p>
          <a:r>
            <a:rPr lang="fr-FR" sz="1400" b="0" u="none" dirty="0">
              <a:solidFill>
                <a:schemeClr val="tx1"/>
              </a:solidFill>
            </a:rPr>
            <a:t>Finir les FAO</a:t>
          </a:r>
          <a:endParaRPr lang="fr-FR" sz="1400" b="1" u="sng" dirty="0">
            <a:solidFill>
              <a:schemeClr val="tx1"/>
            </a:solidFill>
          </a:endParaRPr>
        </a:p>
      </dgm:t>
    </dgm:pt>
    <dgm:pt modelId="{B2FDA641-FA86-4CC8-9E70-ADEBF143F520}" type="parTrans" cxnId="{39F9BE13-625B-4F16-AC66-1BA440676282}">
      <dgm:prSet/>
      <dgm:spPr/>
      <dgm:t>
        <a:bodyPr/>
        <a:lstStyle/>
        <a:p>
          <a:endParaRPr lang="fr-FR">
            <a:solidFill>
              <a:schemeClr val="tx1"/>
            </a:solidFill>
          </a:endParaRPr>
        </a:p>
      </dgm:t>
    </dgm:pt>
    <dgm:pt modelId="{8AE43F38-B54E-47B0-9545-48A9D77ABA83}" type="sibTrans" cxnId="{39F9BE13-625B-4F16-AC66-1BA440676282}">
      <dgm:prSet/>
      <dgm:spPr/>
      <dgm:t>
        <a:bodyPr/>
        <a:lstStyle/>
        <a:p>
          <a:endParaRPr lang="fr-FR">
            <a:solidFill>
              <a:schemeClr val="tx1"/>
            </a:solidFill>
          </a:endParaRPr>
        </a:p>
      </dgm:t>
    </dgm:pt>
    <dgm:pt modelId="{9ECE63E1-5A5C-4C68-A41C-1E2B4276A020}">
      <dgm:prSet phldrT="[Texte]" custT="1"/>
      <dgm:spPr/>
      <dgm:t>
        <a:bodyPr/>
        <a:lstStyle/>
        <a:p>
          <a:r>
            <a:rPr lang="fr-FR" sz="1400" b="0" u="none" dirty="0">
              <a:solidFill>
                <a:schemeClr val="tx1"/>
              </a:solidFill>
            </a:rPr>
            <a:t>Réalisation des masters de thermoformage</a:t>
          </a:r>
        </a:p>
      </dgm:t>
    </dgm:pt>
    <dgm:pt modelId="{505333AF-B3AC-44B1-B312-D890800937C2}" type="parTrans" cxnId="{2414B86C-3D28-4AB1-A244-E291F329A60E}">
      <dgm:prSet/>
      <dgm:spPr/>
      <dgm:t>
        <a:bodyPr/>
        <a:lstStyle/>
        <a:p>
          <a:endParaRPr lang="fr-FR">
            <a:solidFill>
              <a:schemeClr val="tx1"/>
            </a:solidFill>
          </a:endParaRPr>
        </a:p>
      </dgm:t>
    </dgm:pt>
    <dgm:pt modelId="{4A5E05D7-3327-4142-9553-19DFCB37C29E}" type="sibTrans" cxnId="{2414B86C-3D28-4AB1-A244-E291F329A60E}">
      <dgm:prSet/>
      <dgm:spPr/>
      <dgm:t>
        <a:bodyPr/>
        <a:lstStyle/>
        <a:p>
          <a:endParaRPr lang="fr-FR">
            <a:solidFill>
              <a:schemeClr val="tx1"/>
            </a:solidFill>
          </a:endParaRPr>
        </a:p>
      </dgm:t>
    </dgm:pt>
    <dgm:pt modelId="{79E41F3C-0787-42EE-BA61-9C28ECB3EEC4}">
      <dgm:prSet phldrT="[Texte]" custT="1"/>
      <dgm:spPr/>
      <dgm:t>
        <a:bodyPr/>
        <a:lstStyle/>
        <a:p>
          <a:r>
            <a:rPr lang="fr-FR" sz="1400" dirty="0">
              <a:solidFill>
                <a:schemeClr val="tx1"/>
              </a:solidFill>
            </a:rPr>
            <a:t>Dépannage</a:t>
          </a:r>
        </a:p>
      </dgm:t>
    </dgm:pt>
    <dgm:pt modelId="{4AC784C5-6339-4D6C-BE41-7484523125E0}" type="parTrans" cxnId="{29EB60A2-AD11-405E-A906-9504725F4627}">
      <dgm:prSet/>
      <dgm:spPr/>
      <dgm:t>
        <a:bodyPr/>
        <a:lstStyle/>
        <a:p>
          <a:endParaRPr lang="fr-FR">
            <a:solidFill>
              <a:schemeClr val="tx1"/>
            </a:solidFill>
          </a:endParaRPr>
        </a:p>
      </dgm:t>
    </dgm:pt>
    <dgm:pt modelId="{3CEE789A-A184-4703-96E5-DDE5B701F451}" type="sibTrans" cxnId="{29EB60A2-AD11-405E-A906-9504725F4627}">
      <dgm:prSet/>
      <dgm:spPr/>
      <dgm:t>
        <a:bodyPr/>
        <a:lstStyle/>
        <a:p>
          <a:endParaRPr lang="fr-FR">
            <a:solidFill>
              <a:schemeClr val="tx1"/>
            </a:solidFill>
          </a:endParaRPr>
        </a:p>
      </dgm:t>
    </dgm:pt>
    <dgm:pt modelId="{5E928F9F-F7FB-4C64-A188-D1372D77BBFB}">
      <dgm:prSet phldrT="[Texte]" custT="1"/>
      <dgm:spPr/>
      <dgm:t>
        <a:bodyPr/>
        <a:lstStyle/>
        <a:p>
          <a:r>
            <a:rPr lang="fr-FR" sz="1400" b="0" u="none" dirty="0">
              <a:solidFill>
                <a:schemeClr val="tx1"/>
              </a:solidFill>
            </a:rPr>
            <a:t>En groupe TP (15 étudiants max)</a:t>
          </a:r>
          <a:endParaRPr lang="fr-FR" sz="1400" b="1" u="sng" dirty="0">
            <a:solidFill>
              <a:schemeClr val="tx1"/>
            </a:solidFill>
          </a:endParaRPr>
        </a:p>
      </dgm:t>
    </dgm:pt>
    <dgm:pt modelId="{BB8D85BB-991C-4A6D-9E8E-7907E1AFA9E2}" type="parTrans" cxnId="{C30E01FC-A375-43BF-AE6C-6CC45FFE93C0}">
      <dgm:prSet/>
      <dgm:spPr/>
      <dgm:t>
        <a:bodyPr/>
        <a:lstStyle/>
        <a:p>
          <a:endParaRPr lang="fr-FR">
            <a:solidFill>
              <a:schemeClr val="tx1"/>
            </a:solidFill>
          </a:endParaRPr>
        </a:p>
      </dgm:t>
    </dgm:pt>
    <dgm:pt modelId="{5E84767C-6AA5-4A2C-8867-4DB040275824}" type="sibTrans" cxnId="{C30E01FC-A375-43BF-AE6C-6CC45FFE93C0}">
      <dgm:prSet/>
      <dgm:spPr/>
      <dgm:t>
        <a:bodyPr/>
        <a:lstStyle/>
        <a:p>
          <a:endParaRPr lang="fr-FR">
            <a:solidFill>
              <a:schemeClr val="tx1"/>
            </a:solidFill>
          </a:endParaRPr>
        </a:p>
      </dgm:t>
    </dgm:pt>
    <dgm:pt modelId="{B595B5E6-9CCF-4861-AE8A-B67C4FC30677}">
      <dgm:prSet phldrT="[Texte]" custT="1"/>
      <dgm:spPr/>
      <dgm:t>
        <a:bodyPr/>
        <a:lstStyle/>
        <a:p>
          <a:r>
            <a:rPr lang="fr-FR" sz="1400" dirty="0">
              <a:solidFill>
                <a:schemeClr val="tx1"/>
              </a:solidFill>
            </a:rPr>
            <a:t>2 x 4h</a:t>
          </a:r>
        </a:p>
      </dgm:t>
    </dgm:pt>
    <dgm:pt modelId="{10E62D31-42FB-418E-8F61-4E754A533F77}" type="parTrans" cxnId="{1FCEBEBC-4100-43CE-A363-9B3B42AD86D7}">
      <dgm:prSet/>
      <dgm:spPr/>
      <dgm:t>
        <a:bodyPr/>
        <a:lstStyle/>
        <a:p>
          <a:endParaRPr lang="fr-FR">
            <a:solidFill>
              <a:schemeClr val="tx1"/>
            </a:solidFill>
          </a:endParaRPr>
        </a:p>
      </dgm:t>
    </dgm:pt>
    <dgm:pt modelId="{BCA0146E-AE05-458E-B6AC-CAEC7A4161D3}" type="sibTrans" cxnId="{1FCEBEBC-4100-43CE-A363-9B3B42AD86D7}">
      <dgm:prSet/>
      <dgm:spPr/>
      <dgm:t>
        <a:bodyPr/>
        <a:lstStyle/>
        <a:p>
          <a:endParaRPr lang="fr-FR">
            <a:solidFill>
              <a:schemeClr val="tx1"/>
            </a:solidFill>
          </a:endParaRPr>
        </a:p>
      </dgm:t>
    </dgm:pt>
    <dgm:pt modelId="{5F10C60A-52F9-438F-88CC-4E21270B5593}">
      <dgm:prSet phldrT="[Texte]" custT="1"/>
      <dgm:spPr/>
      <dgm:t>
        <a:bodyPr/>
        <a:lstStyle/>
        <a:p>
          <a:r>
            <a:rPr lang="fr-FR" sz="1400" b="0" u="none" dirty="0">
              <a:solidFill>
                <a:schemeClr val="tx1"/>
              </a:solidFill>
            </a:rPr>
            <a:t>4h</a:t>
          </a:r>
        </a:p>
      </dgm:t>
    </dgm:pt>
    <dgm:pt modelId="{909C8275-AAD7-4B97-A06D-7C759069B313}" type="parTrans" cxnId="{18E72F93-ECDD-4986-A716-2A23DB0E9CCB}">
      <dgm:prSet/>
      <dgm:spPr/>
      <dgm:t>
        <a:bodyPr/>
        <a:lstStyle/>
        <a:p>
          <a:endParaRPr lang="fr-FR">
            <a:solidFill>
              <a:schemeClr val="tx1"/>
            </a:solidFill>
          </a:endParaRPr>
        </a:p>
      </dgm:t>
    </dgm:pt>
    <dgm:pt modelId="{7010A434-7172-46C9-B8A8-C582500BDFD1}" type="sibTrans" cxnId="{18E72F93-ECDD-4986-A716-2A23DB0E9CCB}">
      <dgm:prSet/>
      <dgm:spPr/>
      <dgm:t>
        <a:bodyPr/>
        <a:lstStyle/>
        <a:p>
          <a:endParaRPr lang="fr-FR">
            <a:solidFill>
              <a:schemeClr val="tx1"/>
            </a:solidFill>
          </a:endParaRPr>
        </a:p>
      </dgm:t>
    </dgm:pt>
    <dgm:pt modelId="{507A32BB-F7D9-43D2-BDA8-B54FB2A4DAC1}">
      <dgm:prSet phldrT="[Texte]" custT="1"/>
      <dgm:spPr/>
      <dgm:t>
        <a:bodyPr/>
        <a:lstStyle/>
        <a:p>
          <a:r>
            <a:rPr lang="fr-FR" sz="1400" dirty="0">
              <a:solidFill>
                <a:schemeClr val="tx1"/>
              </a:solidFill>
            </a:rPr>
            <a:t>Recherche des outils et définition numérique</a:t>
          </a:r>
        </a:p>
      </dgm:t>
    </dgm:pt>
    <dgm:pt modelId="{62B42899-4AC0-4F84-9797-806E5AF11A20}" type="parTrans" cxnId="{C57F9E30-B2EB-4638-86AF-55A146363353}">
      <dgm:prSet/>
      <dgm:spPr/>
      <dgm:t>
        <a:bodyPr/>
        <a:lstStyle/>
        <a:p>
          <a:endParaRPr lang="fr-FR"/>
        </a:p>
      </dgm:t>
    </dgm:pt>
    <dgm:pt modelId="{75BF4420-5574-441C-8C00-2D5762645F6A}" type="sibTrans" cxnId="{C57F9E30-B2EB-4638-86AF-55A146363353}">
      <dgm:prSet/>
      <dgm:spPr/>
      <dgm:t>
        <a:bodyPr/>
        <a:lstStyle/>
        <a:p>
          <a:endParaRPr lang="fr-FR"/>
        </a:p>
      </dgm:t>
    </dgm:pt>
    <dgm:pt modelId="{EE007836-499B-4E4D-99FD-E577DDC0A1B5}">
      <dgm:prSet phldrT="[Texte]" custT="1"/>
      <dgm:spPr/>
      <dgm:t>
        <a:bodyPr/>
        <a:lstStyle/>
        <a:p>
          <a:r>
            <a:rPr lang="fr-FR" sz="1400" dirty="0">
              <a:solidFill>
                <a:schemeClr val="tx1"/>
              </a:solidFill>
            </a:rPr>
            <a:t>Programmation FAO</a:t>
          </a:r>
        </a:p>
      </dgm:t>
    </dgm:pt>
    <dgm:pt modelId="{A397D905-59E2-489B-8E80-9FAB5E26F63F}" type="parTrans" cxnId="{D0CAD5EC-AD77-4B2E-AE73-1AE0F5708C4D}">
      <dgm:prSet/>
      <dgm:spPr/>
      <dgm:t>
        <a:bodyPr/>
        <a:lstStyle/>
        <a:p>
          <a:endParaRPr lang="fr-FR"/>
        </a:p>
      </dgm:t>
    </dgm:pt>
    <dgm:pt modelId="{06828678-218A-4A45-BD3F-6F90E646281D}" type="sibTrans" cxnId="{D0CAD5EC-AD77-4B2E-AE73-1AE0F5708C4D}">
      <dgm:prSet/>
      <dgm:spPr/>
      <dgm:t>
        <a:bodyPr/>
        <a:lstStyle/>
        <a:p>
          <a:endParaRPr lang="fr-FR"/>
        </a:p>
      </dgm:t>
    </dgm:pt>
    <dgm:pt modelId="{227F9AFF-FB8B-480F-BE0F-0C17A60682CE}">
      <dgm:prSet phldrT="[Texte]" custT="1"/>
      <dgm:spPr/>
      <dgm:t>
        <a:bodyPr/>
        <a:lstStyle/>
        <a:p>
          <a:r>
            <a:rPr lang="fr-FR" sz="1400" b="1" u="sng" dirty="0">
              <a:solidFill>
                <a:schemeClr val="tx1"/>
              </a:solidFill>
            </a:rPr>
            <a:t>Préparation des outils</a:t>
          </a:r>
        </a:p>
      </dgm:t>
    </dgm:pt>
    <dgm:pt modelId="{DFC80C82-A954-4CAB-9E04-8DA24B00089C}" type="parTrans" cxnId="{F6275C7F-3582-49C9-B820-DD0532D51F9C}">
      <dgm:prSet/>
      <dgm:spPr/>
      <dgm:t>
        <a:bodyPr/>
        <a:lstStyle/>
        <a:p>
          <a:endParaRPr lang="fr-FR"/>
        </a:p>
      </dgm:t>
    </dgm:pt>
    <dgm:pt modelId="{33E24409-6AFC-4470-BB60-48EF65E5EF04}" type="sibTrans" cxnId="{F6275C7F-3582-49C9-B820-DD0532D51F9C}">
      <dgm:prSet/>
      <dgm:spPr/>
      <dgm:t>
        <a:bodyPr/>
        <a:lstStyle/>
        <a:p>
          <a:endParaRPr lang="fr-FR"/>
        </a:p>
      </dgm:t>
    </dgm:pt>
    <dgm:pt modelId="{BC1CB351-546D-4E22-8110-F359CBD87363}">
      <dgm:prSet phldrT="[Texte]" custT="1"/>
      <dgm:spPr/>
      <dgm:t>
        <a:bodyPr/>
        <a:lstStyle/>
        <a:p>
          <a:r>
            <a:rPr lang="fr-FR" sz="1400" b="0" u="none" dirty="0">
              <a:solidFill>
                <a:schemeClr val="tx1"/>
              </a:solidFill>
            </a:rPr>
            <a:t>Thermoformage des coques de voiture</a:t>
          </a:r>
        </a:p>
      </dgm:t>
    </dgm:pt>
    <dgm:pt modelId="{79B6F281-7BB2-4490-896D-A67103233FAE}" type="parTrans" cxnId="{3EAA3387-4FAE-474F-8713-255A1797F18B}">
      <dgm:prSet/>
      <dgm:spPr/>
      <dgm:t>
        <a:bodyPr/>
        <a:lstStyle/>
        <a:p>
          <a:endParaRPr lang="fr-FR"/>
        </a:p>
      </dgm:t>
    </dgm:pt>
    <dgm:pt modelId="{D2C61FB8-E53F-4E2B-9099-949E3432471E}" type="sibTrans" cxnId="{3EAA3387-4FAE-474F-8713-255A1797F18B}">
      <dgm:prSet/>
      <dgm:spPr/>
      <dgm:t>
        <a:bodyPr/>
        <a:lstStyle/>
        <a:p>
          <a:endParaRPr lang="fr-FR"/>
        </a:p>
      </dgm:t>
    </dgm:pt>
    <dgm:pt modelId="{EE372092-FF56-4670-B575-24E6D25C4625}">
      <dgm:prSet phldrT="[Texte]" custT="1"/>
      <dgm:spPr/>
      <dgm:t>
        <a:bodyPr/>
        <a:lstStyle/>
        <a:p>
          <a:r>
            <a:rPr lang="fr-FR" sz="1400" b="1" u="sng" dirty="0">
              <a:solidFill>
                <a:schemeClr val="tx1"/>
              </a:solidFill>
            </a:rPr>
            <a:t>Préparation des bruts</a:t>
          </a:r>
        </a:p>
      </dgm:t>
    </dgm:pt>
    <dgm:pt modelId="{DBA1301A-570C-43B1-A6B7-6D1ACB7FC720}" type="parTrans" cxnId="{F6D2EF6B-FF77-4BFC-A96D-ABF4DDC1A36A}">
      <dgm:prSet/>
      <dgm:spPr/>
      <dgm:t>
        <a:bodyPr/>
        <a:lstStyle/>
        <a:p>
          <a:endParaRPr lang="fr-FR"/>
        </a:p>
      </dgm:t>
    </dgm:pt>
    <dgm:pt modelId="{8AC4FA39-8915-4353-86F3-5FDFCA1F884D}" type="sibTrans" cxnId="{F6D2EF6B-FF77-4BFC-A96D-ABF4DDC1A36A}">
      <dgm:prSet/>
      <dgm:spPr/>
      <dgm:t>
        <a:bodyPr/>
        <a:lstStyle/>
        <a:p>
          <a:endParaRPr lang="fr-FR"/>
        </a:p>
      </dgm:t>
    </dgm:pt>
    <dgm:pt modelId="{D963ECC1-25C6-47F6-9F02-D4E0CC82408D}" type="pres">
      <dgm:prSet presAssocID="{BADAA1CE-5068-42A5-B986-448A3B541681}" presName="Name0" presStyleCnt="0">
        <dgm:presLayoutVars>
          <dgm:dir/>
          <dgm:resizeHandles val="exact"/>
        </dgm:presLayoutVars>
      </dgm:prSet>
      <dgm:spPr/>
    </dgm:pt>
    <dgm:pt modelId="{3B3CE72C-74D9-4E57-A144-8F77A6DD0688}" type="pres">
      <dgm:prSet presAssocID="{5AE1CEBD-00A3-48A9-AA83-CCF3FC35F52A}" presName="node" presStyleLbl="node1" presStyleIdx="0" presStyleCnt="5">
        <dgm:presLayoutVars>
          <dgm:bulletEnabled val="1"/>
        </dgm:presLayoutVars>
      </dgm:prSet>
      <dgm:spPr/>
    </dgm:pt>
    <dgm:pt modelId="{CD95B376-604D-4CBE-9E13-300A01E1A2E1}" type="pres">
      <dgm:prSet presAssocID="{0A98AF33-903E-4821-9A46-2E358490A32D}" presName="sibTrans" presStyleLbl="sibTrans1D1" presStyleIdx="0" presStyleCnt="4"/>
      <dgm:spPr/>
    </dgm:pt>
    <dgm:pt modelId="{ADE9777A-C28F-4CBB-A3DF-AD8717C55F2D}" type="pres">
      <dgm:prSet presAssocID="{0A98AF33-903E-4821-9A46-2E358490A32D}" presName="connectorText" presStyleLbl="sibTrans1D1" presStyleIdx="0" presStyleCnt="4"/>
      <dgm:spPr/>
    </dgm:pt>
    <dgm:pt modelId="{EA61D307-212C-46E4-ABFD-1BB3E6D5B996}" type="pres">
      <dgm:prSet presAssocID="{7AFDAD60-9812-49D3-AB2B-E44949099741}" presName="node" presStyleLbl="node1" presStyleIdx="1" presStyleCnt="5">
        <dgm:presLayoutVars>
          <dgm:bulletEnabled val="1"/>
        </dgm:presLayoutVars>
      </dgm:prSet>
      <dgm:spPr/>
    </dgm:pt>
    <dgm:pt modelId="{7FBDBF0A-5E76-490E-9209-FA74AB6061AB}" type="pres">
      <dgm:prSet presAssocID="{EC8F9326-6C2D-4816-B338-0FDAF83C133C}" presName="sibTrans" presStyleLbl="sibTrans1D1" presStyleIdx="1" presStyleCnt="4"/>
      <dgm:spPr/>
    </dgm:pt>
    <dgm:pt modelId="{343F7DE9-D9AD-45B0-9A02-9B3269E80397}" type="pres">
      <dgm:prSet presAssocID="{EC8F9326-6C2D-4816-B338-0FDAF83C133C}" presName="connectorText" presStyleLbl="sibTrans1D1" presStyleIdx="1" presStyleCnt="4"/>
      <dgm:spPr/>
    </dgm:pt>
    <dgm:pt modelId="{82077D9A-5FC0-4779-92F7-555DBD7A1E4C}" type="pres">
      <dgm:prSet presAssocID="{F98B14D6-D17C-4997-9181-2AA8EC3D4B6F}" presName="node" presStyleLbl="node1" presStyleIdx="2" presStyleCnt="5">
        <dgm:presLayoutVars>
          <dgm:bulletEnabled val="1"/>
        </dgm:presLayoutVars>
      </dgm:prSet>
      <dgm:spPr/>
    </dgm:pt>
    <dgm:pt modelId="{6F5C1EEE-84B7-43D6-AB13-D645F6D5FED4}" type="pres">
      <dgm:prSet presAssocID="{3902A766-B19A-4DF4-A8B3-F96720793753}" presName="sibTrans" presStyleLbl="sibTrans1D1" presStyleIdx="2" presStyleCnt="4"/>
      <dgm:spPr/>
    </dgm:pt>
    <dgm:pt modelId="{4F69291C-68B6-445E-BD8A-CA08F4539C38}" type="pres">
      <dgm:prSet presAssocID="{3902A766-B19A-4DF4-A8B3-F96720793753}" presName="connectorText" presStyleLbl="sibTrans1D1" presStyleIdx="2" presStyleCnt="4"/>
      <dgm:spPr/>
    </dgm:pt>
    <dgm:pt modelId="{E811D137-2DA0-4534-B488-7C1B9737CC80}" type="pres">
      <dgm:prSet presAssocID="{84A49AA8-CF71-4E6F-AF88-0F1A6337E713}" presName="node" presStyleLbl="node1" presStyleIdx="3" presStyleCnt="5">
        <dgm:presLayoutVars>
          <dgm:bulletEnabled val="1"/>
        </dgm:presLayoutVars>
      </dgm:prSet>
      <dgm:spPr/>
    </dgm:pt>
    <dgm:pt modelId="{8C2697BD-7BA3-4C90-AACD-B2AACE172896}" type="pres">
      <dgm:prSet presAssocID="{C37CDBDC-E1A5-45D5-BE31-9F447C3F5EDB}" presName="sibTrans" presStyleLbl="sibTrans1D1" presStyleIdx="3" presStyleCnt="4"/>
      <dgm:spPr/>
    </dgm:pt>
    <dgm:pt modelId="{0614E7B8-7304-4BE0-9686-A76A54F97557}" type="pres">
      <dgm:prSet presAssocID="{C37CDBDC-E1A5-45D5-BE31-9F447C3F5EDB}" presName="connectorText" presStyleLbl="sibTrans1D1" presStyleIdx="3" presStyleCnt="4"/>
      <dgm:spPr/>
    </dgm:pt>
    <dgm:pt modelId="{40E2896B-7173-4CC9-9282-7332BCEA5A6B}" type="pres">
      <dgm:prSet presAssocID="{ADD908A8-D01C-489A-81DA-91682D5744AA}" presName="node" presStyleLbl="node1" presStyleIdx="4" presStyleCnt="5">
        <dgm:presLayoutVars>
          <dgm:bulletEnabled val="1"/>
        </dgm:presLayoutVars>
      </dgm:prSet>
      <dgm:spPr/>
    </dgm:pt>
  </dgm:ptLst>
  <dgm:cxnLst>
    <dgm:cxn modelId="{26992904-5D18-4024-8299-477B05A7DC0E}" type="presOf" srcId="{5F10C60A-52F9-438F-88CC-4E21270B5593}" destId="{E811D137-2DA0-4534-B488-7C1B9737CC80}" srcOrd="0" destOrd="1" presId="urn:microsoft.com/office/officeart/2005/8/layout/bProcess3"/>
    <dgm:cxn modelId="{DC7F120A-0613-4328-B815-6538458320CB}" type="presOf" srcId="{07C6FFAD-5598-40B6-AC07-42B71ECF84C9}" destId="{E811D137-2DA0-4534-B488-7C1B9737CC80}" srcOrd="0" destOrd="2" presId="urn:microsoft.com/office/officeart/2005/8/layout/bProcess3"/>
    <dgm:cxn modelId="{39F9BE13-625B-4F16-AC66-1BA440676282}" srcId="{84A49AA8-CF71-4E6F-AF88-0F1A6337E713}" destId="{17FA5F16-113A-403E-83A3-3B04F5F12EEC}" srcOrd="2" destOrd="0" parTransId="{B2FDA641-FA86-4CC8-9E70-ADEBF143F520}" sibTransId="{8AE43F38-B54E-47B0-9545-48A9D77ABA83}"/>
    <dgm:cxn modelId="{94F07714-15E5-45B1-BB79-621B84A4C26D}" type="presOf" srcId="{5E928F9F-F7FB-4C64-A188-D1372D77BBFB}" destId="{40E2896B-7173-4CC9-9282-7332BCEA5A6B}" srcOrd="0" destOrd="2" presId="urn:microsoft.com/office/officeart/2005/8/layout/bProcess3"/>
    <dgm:cxn modelId="{AA7B1316-CB99-479E-9DB9-81D836430456}" srcId="{BADAA1CE-5068-42A5-B986-448A3B541681}" destId="{F98B14D6-D17C-4997-9181-2AA8EC3D4B6F}" srcOrd="2" destOrd="0" parTransId="{1B30800A-648D-4C32-9E19-20C37B21D92A}" sibTransId="{3902A766-B19A-4DF4-A8B3-F96720793753}"/>
    <dgm:cxn modelId="{D6A4CC1D-E5DC-45B1-A088-C0EB1E5287B2}" srcId="{F98B14D6-D17C-4997-9181-2AA8EC3D4B6F}" destId="{BB220ED5-034C-4958-97DA-4DA8557E240C}" srcOrd="1" destOrd="0" parTransId="{231C9FEF-8015-46FF-9086-628B4B2CDCB3}" sibTransId="{C19A44A3-F98E-42BE-BA23-4B6D3A1D9915}"/>
    <dgm:cxn modelId="{F2DCB820-EBBB-4A87-9649-2D71C894F289}" type="presOf" srcId="{BADAA1CE-5068-42A5-B986-448A3B541681}" destId="{D963ECC1-25C6-47F6-9F02-D4E0CC82408D}" srcOrd="0" destOrd="0" presId="urn:microsoft.com/office/officeart/2005/8/layout/bProcess3"/>
    <dgm:cxn modelId="{E0596725-F0E4-4885-9595-B0A6651106DA}" type="presOf" srcId="{C37CDBDC-E1A5-45D5-BE31-9F447C3F5EDB}" destId="{8C2697BD-7BA3-4C90-AACD-B2AACE172896}" srcOrd="0" destOrd="0" presId="urn:microsoft.com/office/officeart/2005/8/layout/bProcess3"/>
    <dgm:cxn modelId="{030B132A-0433-44EC-8F3B-146B366B45AD}" type="presOf" srcId="{EC8F9326-6C2D-4816-B338-0FDAF83C133C}" destId="{7FBDBF0A-5E76-490E-9209-FA74AB6061AB}" srcOrd="0" destOrd="0" presId="urn:microsoft.com/office/officeart/2005/8/layout/bProcess3"/>
    <dgm:cxn modelId="{D09A562A-0AC3-4CC8-8955-8F40D2760B1A}" type="presOf" srcId="{F98B14D6-D17C-4997-9181-2AA8EC3D4B6F}" destId="{82077D9A-5FC0-4779-92F7-555DBD7A1E4C}" srcOrd="0" destOrd="0" presId="urn:microsoft.com/office/officeart/2005/8/layout/bProcess3"/>
    <dgm:cxn modelId="{C57F9E30-B2EB-4638-86AF-55A146363353}" srcId="{7AFDAD60-9812-49D3-AB2B-E44949099741}" destId="{507A32BB-F7D9-43D2-BDA8-B54FB2A4DAC1}" srcOrd="2" destOrd="0" parTransId="{62B42899-4AC0-4F84-9797-806E5AF11A20}" sibTransId="{75BF4420-5574-441C-8C00-2D5762645F6A}"/>
    <dgm:cxn modelId="{865F7E31-3571-4C62-A8AC-EB1CA3B26D36}" srcId="{BADAA1CE-5068-42A5-B986-448A3B541681}" destId="{7AFDAD60-9812-49D3-AB2B-E44949099741}" srcOrd="1" destOrd="0" parTransId="{713F6CBB-9EC4-4B83-80CD-F7E4919EFD23}" sibTransId="{EC8F9326-6C2D-4816-B338-0FDAF83C133C}"/>
    <dgm:cxn modelId="{4E5C6E3A-B86B-43E7-BDD0-2D4D94630A1E}" type="presOf" srcId="{507A32BB-F7D9-43D2-BDA8-B54FB2A4DAC1}" destId="{EA61D307-212C-46E4-ABFD-1BB3E6D5B996}" srcOrd="0" destOrd="3" presId="urn:microsoft.com/office/officeart/2005/8/layout/bProcess3"/>
    <dgm:cxn modelId="{7400CB42-62E7-4CD8-814D-6CAB398324C9}" type="presOf" srcId="{BA433072-1633-401D-A7F1-C31B7881708B}" destId="{82077D9A-5FC0-4779-92F7-555DBD7A1E4C}" srcOrd="0" destOrd="1" presId="urn:microsoft.com/office/officeart/2005/8/layout/bProcess3"/>
    <dgm:cxn modelId="{7747F966-099C-4C36-90FD-28C3C0ED8CE6}" srcId="{5AE1CEBD-00A3-48A9-AA83-CCF3FC35F52A}" destId="{C054618F-7553-4867-97AD-E34F041BFE28}" srcOrd="1" destOrd="0" parTransId="{B08FF52E-5811-4272-9036-AEB5DA2577DF}" sibTransId="{0662B7F6-5459-4E45-9828-1F4F0BA02D69}"/>
    <dgm:cxn modelId="{AD334D47-346B-4E89-9DBB-B05AE5952250}" type="presOf" srcId="{ADD908A8-D01C-489A-81DA-91682D5744AA}" destId="{40E2896B-7173-4CC9-9282-7332BCEA5A6B}" srcOrd="0" destOrd="0" presId="urn:microsoft.com/office/officeart/2005/8/layout/bProcess3"/>
    <dgm:cxn modelId="{61D4D548-45DA-4118-97C0-CD4E0F301F53}" srcId="{BADAA1CE-5068-42A5-B986-448A3B541681}" destId="{84A49AA8-CF71-4E6F-AF88-0F1A6337E713}" srcOrd="3" destOrd="0" parTransId="{1A792665-8674-4089-8DBF-8C73A63CC73D}" sibTransId="{C37CDBDC-E1A5-45D5-BE31-9F447C3F5EDB}"/>
    <dgm:cxn modelId="{F6D2EF6B-FF77-4BFC-A96D-ABF4DDC1A36A}" srcId="{84A49AA8-CF71-4E6F-AF88-0F1A6337E713}" destId="{EE372092-FF56-4670-B575-24E6D25C4625}" srcOrd="4" destOrd="0" parTransId="{DBA1301A-570C-43B1-A6B7-6D1ACB7FC720}" sibTransId="{8AC4FA39-8915-4353-86F3-5FDFCA1F884D}"/>
    <dgm:cxn modelId="{2414B86C-3D28-4AB1-A244-E291F329A60E}" srcId="{ADD908A8-D01C-489A-81DA-91682D5744AA}" destId="{9ECE63E1-5A5C-4C68-A41C-1E2B4276A020}" srcOrd="2" destOrd="0" parTransId="{505333AF-B3AC-44B1-B312-D890800937C2}" sibTransId="{4A5E05D7-3327-4142-9553-19DFCB37C29E}"/>
    <dgm:cxn modelId="{FBA76A6D-3224-4926-A4A2-9DF76CE33B46}" srcId="{F98B14D6-D17C-4997-9181-2AA8EC3D4B6F}" destId="{BA433072-1633-401D-A7F1-C31B7881708B}" srcOrd="0" destOrd="0" parTransId="{412EFA9B-FA76-4E03-BC06-10BE36ED399D}" sibTransId="{F9B5195F-2C77-4714-A666-724AAAE3C8E6}"/>
    <dgm:cxn modelId="{9D95CA71-A00F-44C1-8566-7F807F768E25}" type="presOf" srcId="{84A49AA8-CF71-4E6F-AF88-0F1A6337E713}" destId="{E811D137-2DA0-4534-B488-7C1B9737CC80}" srcOrd="0" destOrd="0" presId="urn:microsoft.com/office/officeart/2005/8/layout/bProcess3"/>
    <dgm:cxn modelId="{3E492C74-52A5-44AA-8128-39F30C5B26E9}" type="presOf" srcId="{17FA5F16-113A-403E-83A3-3B04F5F12EEC}" destId="{E811D137-2DA0-4534-B488-7C1B9737CC80}" srcOrd="0" destOrd="3" presId="urn:microsoft.com/office/officeart/2005/8/layout/bProcess3"/>
    <dgm:cxn modelId="{74F17975-D838-4778-B9A9-F9588FDA9F43}" type="presOf" srcId="{7AFDAD60-9812-49D3-AB2B-E44949099741}" destId="{EA61D307-212C-46E4-ABFD-1BB3E6D5B996}" srcOrd="0" destOrd="0" presId="urn:microsoft.com/office/officeart/2005/8/layout/bProcess3"/>
    <dgm:cxn modelId="{67EE2457-3C88-4409-A0D0-5355259D22A0}" type="presOf" srcId="{5AE1CEBD-00A3-48A9-AA83-CCF3FC35F52A}" destId="{3B3CE72C-74D9-4E57-A144-8F77A6DD0688}" srcOrd="0" destOrd="0" presId="urn:microsoft.com/office/officeart/2005/8/layout/bProcess3"/>
    <dgm:cxn modelId="{C634657C-D1CE-4DCE-8D9F-A991D2145A75}" srcId="{5AE1CEBD-00A3-48A9-AA83-CCF3FC35F52A}" destId="{B3CCFB50-090C-468E-AC4A-09C4AA7A0036}" srcOrd="0" destOrd="0" parTransId="{BBECAED1-7F3F-4E4C-B91F-D53BDD94BA84}" sibTransId="{BD3B6F96-C7F0-49A0-B1E2-421A0688BDAF}"/>
    <dgm:cxn modelId="{F6275C7F-3582-49C9-B820-DD0532D51F9C}" srcId="{84A49AA8-CF71-4E6F-AF88-0F1A6337E713}" destId="{227F9AFF-FB8B-480F-BE0F-0C17A60682CE}" srcOrd="3" destOrd="0" parTransId="{DFC80C82-A954-4CAB-9E04-8DA24B00089C}" sibTransId="{33E24409-6AFC-4470-BB60-48EF65E5EF04}"/>
    <dgm:cxn modelId="{3EAA3387-4FAE-474F-8713-255A1797F18B}" srcId="{ADD908A8-D01C-489A-81DA-91682D5744AA}" destId="{BC1CB351-546D-4E22-8110-F359CBD87363}" srcOrd="3" destOrd="0" parTransId="{79B6F281-7BB2-4490-896D-A67103233FAE}" sibTransId="{D2C61FB8-E53F-4E2B-9099-949E3432471E}"/>
    <dgm:cxn modelId="{7B66B58B-A015-42DB-AB90-AF72B21E079F}" type="presOf" srcId="{BF52F383-9A54-4470-9232-F19B1DA43748}" destId="{40E2896B-7173-4CC9-9282-7332BCEA5A6B}" srcOrd="0" destOrd="1" presId="urn:microsoft.com/office/officeart/2005/8/layout/bProcess3"/>
    <dgm:cxn modelId="{18E72F93-ECDD-4986-A716-2A23DB0E9CCB}" srcId="{84A49AA8-CF71-4E6F-AF88-0F1A6337E713}" destId="{5F10C60A-52F9-438F-88CC-4E21270B5593}" srcOrd="0" destOrd="0" parTransId="{909C8275-AAD7-4B97-A06D-7C759069B313}" sibTransId="{7010A434-7172-46C9-B8A8-C582500BDFD1}"/>
    <dgm:cxn modelId="{DEFC5F93-CBCB-436E-9DED-377C019379D6}" type="presOf" srcId="{227F9AFF-FB8B-480F-BE0F-0C17A60682CE}" destId="{E811D137-2DA0-4534-B488-7C1B9737CC80}" srcOrd="0" destOrd="4" presId="urn:microsoft.com/office/officeart/2005/8/layout/bProcess3"/>
    <dgm:cxn modelId="{0C412794-F647-4A39-8846-04B52EF5DAA5}" type="presOf" srcId="{C054618F-7553-4867-97AD-E34F041BFE28}" destId="{3B3CE72C-74D9-4E57-A144-8F77A6DD0688}" srcOrd="0" destOrd="2" presId="urn:microsoft.com/office/officeart/2005/8/layout/bProcess3"/>
    <dgm:cxn modelId="{34DEC596-6C7D-4292-986B-884914999D5A}" type="presOf" srcId="{0A98AF33-903E-4821-9A46-2E358490A32D}" destId="{ADE9777A-C28F-4CBB-A3DF-AD8717C55F2D}" srcOrd="1" destOrd="0" presId="urn:microsoft.com/office/officeart/2005/8/layout/bProcess3"/>
    <dgm:cxn modelId="{29CDFD98-DBCB-468B-94B9-7EF801D535DF}" type="presOf" srcId="{0A98AF33-903E-4821-9A46-2E358490A32D}" destId="{CD95B376-604D-4CBE-9E13-300A01E1A2E1}" srcOrd="0" destOrd="0" presId="urn:microsoft.com/office/officeart/2005/8/layout/bProcess3"/>
    <dgm:cxn modelId="{F661D8A0-A7AF-40F3-A76C-11AAE1BB2F81}" srcId="{BADAA1CE-5068-42A5-B986-448A3B541681}" destId="{5AE1CEBD-00A3-48A9-AA83-CCF3FC35F52A}" srcOrd="0" destOrd="0" parTransId="{312CA540-409C-489C-B321-F29F09861442}" sibTransId="{0A98AF33-903E-4821-9A46-2E358490A32D}"/>
    <dgm:cxn modelId="{29EB60A2-AD11-405E-A906-9504725F4627}" srcId="{F98B14D6-D17C-4997-9181-2AA8EC3D4B6F}" destId="{79E41F3C-0787-42EE-BA61-9C28ECB3EEC4}" srcOrd="3" destOrd="0" parTransId="{4AC784C5-6339-4D6C-BE41-7484523125E0}" sibTransId="{3CEE789A-A184-4703-96E5-DDE5B701F451}"/>
    <dgm:cxn modelId="{799CEAA2-130D-4F87-825F-52ED6108C0A6}" type="presOf" srcId="{3902A766-B19A-4DF4-A8B3-F96720793753}" destId="{6F5C1EEE-84B7-43D6-AB13-D645F6D5FED4}" srcOrd="0" destOrd="0" presId="urn:microsoft.com/office/officeart/2005/8/layout/bProcess3"/>
    <dgm:cxn modelId="{213955AB-CB2F-4DCA-9A2B-EB5663E2DA41}" type="presOf" srcId="{BB36547E-F58A-4423-8189-B29DDC490A88}" destId="{3B3CE72C-74D9-4E57-A144-8F77A6DD0688}" srcOrd="0" destOrd="3" presId="urn:microsoft.com/office/officeart/2005/8/layout/bProcess3"/>
    <dgm:cxn modelId="{1049AAAC-1A9B-4423-AC89-66FA97A1DDF9}" srcId="{5AE1CEBD-00A3-48A9-AA83-CCF3FC35F52A}" destId="{BB36547E-F58A-4423-8189-B29DDC490A88}" srcOrd="2" destOrd="0" parTransId="{6B74183F-0C15-4F77-9741-284A3EE13643}" sibTransId="{098C0438-D8AD-4F4F-8D12-4C9A785A3F98}"/>
    <dgm:cxn modelId="{6C43F6AD-FA47-4728-9CE8-57FE1A217283}" srcId="{ADD908A8-D01C-489A-81DA-91682D5744AA}" destId="{BF52F383-9A54-4470-9232-F19B1DA43748}" srcOrd="0" destOrd="0" parTransId="{481795FA-AFB1-46FC-8D2B-FB9EF20F78E9}" sibTransId="{F8338550-293D-4734-A332-1CE539881FEF}"/>
    <dgm:cxn modelId="{229769B2-520D-422A-8C11-BC570C4BB219}" type="presOf" srcId="{B595B5E6-9CCF-4861-AE8A-B67C4FC30677}" destId="{EA61D307-212C-46E4-ABFD-1BB3E6D5B996}" srcOrd="0" destOrd="1" presId="urn:microsoft.com/office/officeart/2005/8/layout/bProcess3"/>
    <dgm:cxn modelId="{920665B7-58BA-4582-84E6-F204CFCFA479}" srcId="{84A49AA8-CF71-4E6F-AF88-0F1A6337E713}" destId="{07C6FFAD-5598-40B6-AC07-42B71ECF84C9}" srcOrd="1" destOrd="0" parTransId="{265392F8-6195-472D-96B9-8BBE3436E038}" sibTransId="{68441683-24C8-4A07-82AA-ADEFEA1936D8}"/>
    <dgm:cxn modelId="{BB47C0B7-08C7-464D-8306-33080F315BDB}" type="presOf" srcId="{C37CDBDC-E1A5-45D5-BE31-9F447C3F5EDB}" destId="{0614E7B8-7304-4BE0-9686-A76A54F97557}" srcOrd="1" destOrd="0" presId="urn:microsoft.com/office/officeart/2005/8/layout/bProcess3"/>
    <dgm:cxn modelId="{1FCEBEBC-4100-43CE-A363-9B3B42AD86D7}" srcId="{7AFDAD60-9812-49D3-AB2B-E44949099741}" destId="{B595B5E6-9CCF-4861-AE8A-B67C4FC30677}" srcOrd="0" destOrd="0" parTransId="{10E62D31-42FB-418E-8F61-4E754A533F77}" sibTransId="{BCA0146E-AE05-458E-B6AC-CAEC7A4161D3}"/>
    <dgm:cxn modelId="{DF2F90C4-0C7F-4292-B8AE-4DABAA29B9D4}" type="presOf" srcId="{B3CCFB50-090C-468E-AC4A-09C4AA7A0036}" destId="{3B3CE72C-74D9-4E57-A144-8F77A6DD0688}" srcOrd="0" destOrd="1" presId="urn:microsoft.com/office/officeart/2005/8/layout/bProcess3"/>
    <dgm:cxn modelId="{DC6FE0C5-C1F4-4142-866F-462EAD0393CF}" type="presOf" srcId="{3902A766-B19A-4DF4-A8B3-F96720793753}" destId="{4F69291C-68B6-445E-BD8A-CA08F4539C38}" srcOrd="1" destOrd="0" presId="urn:microsoft.com/office/officeart/2005/8/layout/bProcess3"/>
    <dgm:cxn modelId="{A40E3ACE-04CC-489E-8164-57341B0A7CC3}" type="presOf" srcId="{79E41F3C-0787-42EE-BA61-9C28ECB3EEC4}" destId="{82077D9A-5FC0-4779-92F7-555DBD7A1E4C}" srcOrd="0" destOrd="4" presId="urn:microsoft.com/office/officeart/2005/8/layout/bProcess3"/>
    <dgm:cxn modelId="{91AF0CD2-ABFC-45CF-AA10-C845CB1F6655}" type="presOf" srcId="{9ECE63E1-5A5C-4C68-A41C-1E2B4276A020}" destId="{40E2896B-7173-4CC9-9282-7332BCEA5A6B}" srcOrd="0" destOrd="3" presId="urn:microsoft.com/office/officeart/2005/8/layout/bProcess3"/>
    <dgm:cxn modelId="{6A8F99D2-F8CE-4981-ADC4-2A4941A868F1}" type="presOf" srcId="{EC8F9326-6C2D-4816-B338-0FDAF83C133C}" destId="{343F7DE9-D9AD-45B0-9A02-9B3269E80397}" srcOrd="1" destOrd="0" presId="urn:microsoft.com/office/officeart/2005/8/layout/bProcess3"/>
    <dgm:cxn modelId="{FC8300D8-19E3-43CC-ACCD-37941AADD21B}" type="presOf" srcId="{1F8C332D-25B4-49F0-BD20-3CFF43BCFA60}" destId="{82077D9A-5FC0-4779-92F7-555DBD7A1E4C}" srcOrd="0" destOrd="3" presId="urn:microsoft.com/office/officeart/2005/8/layout/bProcess3"/>
    <dgm:cxn modelId="{6DDDA5D9-8CF3-4EEF-9168-6760188FCE8D}" type="presOf" srcId="{1C00981A-49DA-422E-9EC0-D57EBC86B320}" destId="{EA61D307-212C-46E4-ABFD-1BB3E6D5B996}" srcOrd="0" destOrd="2" presId="urn:microsoft.com/office/officeart/2005/8/layout/bProcess3"/>
    <dgm:cxn modelId="{C966E3DC-001F-4865-A5C3-F278946A9D80}" type="presOf" srcId="{EE372092-FF56-4670-B575-24E6D25C4625}" destId="{E811D137-2DA0-4534-B488-7C1B9737CC80}" srcOrd="0" destOrd="5" presId="urn:microsoft.com/office/officeart/2005/8/layout/bProcess3"/>
    <dgm:cxn modelId="{F2032CDE-5703-4D8F-BE25-3B7EB73CC9B7}" type="presOf" srcId="{BB220ED5-034C-4958-97DA-4DA8557E240C}" destId="{82077D9A-5FC0-4779-92F7-555DBD7A1E4C}" srcOrd="0" destOrd="2" presId="urn:microsoft.com/office/officeart/2005/8/layout/bProcess3"/>
    <dgm:cxn modelId="{64192DE1-0BCE-4FFA-BBF3-C125E14E0E9F}" srcId="{F98B14D6-D17C-4997-9181-2AA8EC3D4B6F}" destId="{1F8C332D-25B4-49F0-BD20-3CFF43BCFA60}" srcOrd="2" destOrd="0" parTransId="{A88ED4BA-8D37-4F9D-BA37-2D7988DB7305}" sibTransId="{D30E7E58-D67A-461E-9CDE-0CA91E81791E}"/>
    <dgm:cxn modelId="{06A8BCE5-B965-4B21-9B06-03C074F90ECE}" type="presOf" srcId="{BC1CB351-546D-4E22-8110-F359CBD87363}" destId="{40E2896B-7173-4CC9-9282-7332BCEA5A6B}" srcOrd="0" destOrd="4" presId="urn:microsoft.com/office/officeart/2005/8/layout/bProcess3"/>
    <dgm:cxn modelId="{D0CAD5EC-AD77-4B2E-AE73-1AE0F5708C4D}" srcId="{7AFDAD60-9812-49D3-AB2B-E44949099741}" destId="{EE007836-499B-4E4D-99FD-E577DDC0A1B5}" srcOrd="3" destOrd="0" parTransId="{A397D905-59E2-489B-8E80-9FAB5E26F63F}" sibTransId="{06828678-218A-4A45-BD3F-6F90E646281D}"/>
    <dgm:cxn modelId="{F38154EF-838F-445D-84EF-058517DD80BC}" srcId="{BADAA1CE-5068-42A5-B986-448A3B541681}" destId="{ADD908A8-D01C-489A-81DA-91682D5744AA}" srcOrd="4" destOrd="0" parTransId="{8C796024-C019-454F-BE17-EA421DC13060}" sibTransId="{B69444DB-16DA-4A0D-ADF8-3E42BBAF344D}"/>
    <dgm:cxn modelId="{B90E52F9-1860-4F81-A900-B4E16BB9F7BE}" srcId="{7AFDAD60-9812-49D3-AB2B-E44949099741}" destId="{1C00981A-49DA-422E-9EC0-D57EBC86B320}" srcOrd="1" destOrd="0" parTransId="{0448AE85-1AB0-40D6-9912-21C710BAEF20}" sibTransId="{1D8740E1-B16F-4AF8-8D74-FEDE1C3CA975}"/>
    <dgm:cxn modelId="{6101A1FA-613C-456D-938A-69A53020896B}" type="presOf" srcId="{EE007836-499B-4E4D-99FD-E577DDC0A1B5}" destId="{EA61D307-212C-46E4-ABFD-1BB3E6D5B996}" srcOrd="0" destOrd="4" presId="urn:microsoft.com/office/officeart/2005/8/layout/bProcess3"/>
    <dgm:cxn modelId="{C30E01FC-A375-43BF-AE6C-6CC45FFE93C0}" srcId="{ADD908A8-D01C-489A-81DA-91682D5744AA}" destId="{5E928F9F-F7FB-4C64-A188-D1372D77BBFB}" srcOrd="1" destOrd="0" parTransId="{BB8D85BB-991C-4A6D-9E8E-7907E1AFA9E2}" sibTransId="{5E84767C-6AA5-4A2C-8867-4DB040275824}"/>
    <dgm:cxn modelId="{954C1C85-1312-4615-ACCB-823EC336BB0C}" type="presParOf" srcId="{D963ECC1-25C6-47F6-9F02-D4E0CC82408D}" destId="{3B3CE72C-74D9-4E57-A144-8F77A6DD0688}" srcOrd="0" destOrd="0" presId="urn:microsoft.com/office/officeart/2005/8/layout/bProcess3"/>
    <dgm:cxn modelId="{9E49A2C2-03AD-4A39-9A4F-299AAF1476B8}" type="presParOf" srcId="{D963ECC1-25C6-47F6-9F02-D4E0CC82408D}" destId="{CD95B376-604D-4CBE-9E13-300A01E1A2E1}" srcOrd="1" destOrd="0" presId="urn:microsoft.com/office/officeart/2005/8/layout/bProcess3"/>
    <dgm:cxn modelId="{2C7F8FF7-0065-48B8-B772-793B4813EBB0}" type="presParOf" srcId="{CD95B376-604D-4CBE-9E13-300A01E1A2E1}" destId="{ADE9777A-C28F-4CBB-A3DF-AD8717C55F2D}" srcOrd="0" destOrd="0" presId="urn:microsoft.com/office/officeart/2005/8/layout/bProcess3"/>
    <dgm:cxn modelId="{385942B5-7AE6-452C-927B-5B46A2E39528}" type="presParOf" srcId="{D963ECC1-25C6-47F6-9F02-D4E0CC82408D}" destId="{EA61D307-212C-46E4-ABFD-1BB3E6D5B996}" srcOrd="2" destOrd="0" presId="urn:microsoft.com/office/officeart/2005/8/layout/bProcess3"/>
    <dgm:cxn modelId="{4994E6CF-978D-467C-8A9C-DB9B7F09FBAE}" type="presParOf" srcId="{D963ECC1-25C6-47F6-9F02-D4E0CC82408D}" destId="{7FBDBF0A-5E76-490E-9209-FA74AB6061AB}" srcOrd="3" destOrd="0" presId="urn:microsoft.com/office/officeart/2005/8/layout/bProcess3"/>
    <dgm:cxn modelId="{2DEE6930-0D1F-4627-805E-EB557126733F}" type="presParOf" srcId="{7FBDBF0A-5E76-490E-9209-FA74AB6061AB}" destId="{343F7DE9-D9AD-45B0-9A02-9B3269E80397}" srcOrd="0" destOrd="0" presId="urn:microsoft.com/office/officeart/2005/8/layout/bProcess3"/>
    <dgm:cxn modelId="{DE4C852A-86E8-4B1B-9476-CCAB509A87CA}" type="presParOf" srcId="{D963ECC1-25C6-47F6-9F02-D4E0CC82408D}" destId="{82077D9A-5FC0-4779-92F7-555DBD7A1E4C}" srcOrd="4" destOrd="0" presId="urn:microsoft.com/office/officeart/2005/8/layout/bProcess3"/>
    <dgm:cxn modelId="{5D29490D-26F2-432D-969F-2486366B54A3}" type="presParOf" srcId="{D963ECC1-25C6-47F6-9F02-D4E0CC82408D}" destId="{6F5C1EEE-84B7-43D6-AB13-D645F6D5FED4}" srcOrd="5" destOrd="0" presId="urn:microsoft.com/office/officeart/2005/8/layout/bProcess3"/>
    <dgm:cxn modelId="{0D556ACA-8178-4674-B905-3ECFA9B08505}" type="presParOf" srcId="{6F5C1EEE-84B7-43D6-AB13-D645F6D5FED4}" destId="{4F69291C-68B6-445E-BD8A-CA08F4539C38}" srcOrd="0" destOrd="0" presId="urn:microsoft.com/office/officeart/2005/8/layout/bProcess3"/>
    <dgm:cxn modelId="{77A8B2BF-1348-41D4-A37D-8C3A21DA96C3}" type="presParOf" srcId="{D963ECC1-25C6-47F6-9F02-D4E0CC82408D}" destId="{E811D137-2DA0-4534-B488-7C1B9737CC80}" srcOrd="6" destOrd="0" presId="urn:microsoft.com/office/officeart/2005/8/layout/bProcess3"/>
    <dgm:cxn modelId="{B161387C-016E-4B9C-A003-FA10C1FC5028}" type="presParOf" srcId="{D963ECC1-25C6-47F6-9F02-D4E0CC82408D}" destId="{8C2697BD-7BA3-4C90-AACD-B2AACE172896}" srcOrd="7" destOrd="0" presId="urn:microsoft.com/office/officeart/2005/8/layout/bProcess3"/>
    <dgm:cxn modelId="{6B95F51B-ED23-4B4C-ABAC-ED884CDEBFD5}" type="presParOf" srcId="{8C2697BD-7BA3-4C90-AACD-B2AACE172896}" destId="{0614E7B8-7304-4BE0-9686-A76A54F97557}" srcOrd="0" destOrd="0" presId="urn:microsoft.com/office/officeart/2005/8/layout/bProcess3"/>
    <dgm:cxn modelId="{E8BEA83A-5C2F-41CF-8001-FCAF529228ED}" type="presParOf" srcId="{D963ECC1-25C6-47F6-9F02-D4E0CC82408D}" destId="{40E2896B-7173-4CC9-9282-7332BCEA5A6B}" srcOrd="8" destOrd="0" presId="urn:microsoft.com/office/officeart/2005/8/layout/bProcess3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CD95B376-604D-4CBE-9E13-300A01E1A2E1}">
      <dsp:nvSpPr>
        <dsp:cNvPr id="0" name=""/>
        <dsp:cNvSpPr/>
      </dsp:nvSpPr>
      <dsp:spPr>
        <a:xfrm>
          <a:off x="2998418" y="1911765"/>
          <a:ext cx="657622" cy="91440"/>
        </a:xfrm>
        <a:custGeom>
          <a:avLst/>
          <a:gdLst/>
          <a:ahLst/>
          <a:cxnLst/>
          <a:rect l="0" t="0" r="0" b="0"/>
          <a:pathLst>
            <a:path>
              <a:moveTo>
                <a:pt x="0" y="45720"/>
              </a:moveTo>
              <a:lnTo>
                <a:pt x="657622" y="45720"/>
              </a:lnTo>
            </a:path>
          </a:pathLst>
        </a:custGeom>
        <a:noFill/>
        <a:ln w="9525" cap="flat" cmpd="sng" algn="ctr">
          <a:solidFill>
            <a:schemeClr val="accent1">
              <a:shade val="90000"/>
              <a:hueOff val="0"/>
              <a:satOff val="0"/>
              <a:lumOff val="0"/>
              <a:alphaOff val="0"/>
            </a:schemeClr>
          </a:solidFill>
          <a:miter lim="800000"/>
          <a:tailEnd type="arrow"/>
        </a:ln>
        <a:effectLst/>
        <a:scene3d>
          <a:camera prst="orthographicFront"/>
          <a:lightRig rig="threePt" dir="t">
            <a:rot lat="0" lon="0" rev="7500000"/>
          </a:lightRig>
        </a:scene3d>
        <a:sp3d z="-40000" prstMaterial="matte"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fr-FR" sz="500" kern="1200">
            <a:solidFill>
              <a:schemeClr val="tx1"/>
            </a:solidFill>
          </a:endParaRPr>
        </a:p>
      </dsp:txBody>
      <dsp:txXfrm>
        <a:off x="3310024" y="1954044"/>
        <a:ext cx="34411" cy="6882"/>
      </dsp:txXfrm>
    </dsp:sp>
    <dsp:sp modelId="{3B3CE72C-74D9-4E57-A144-8F77A6DD0688}">
      <dsp:nvSpPr>
        <dsp:cNvPr id="0" name=""/>
        <dsp:cNvSpPr/>
      </dsp:nvSpPr>
      <dsp:spPr>
        <a:xfrm>
          <a:off x="7949" y="1059804"/>
          <a:ext cx="2992269" cy="1795361"/>
        </a:xfrm>
        <a:prstGeom prst="rect">
          <a:avLst/>
        </a:prstGeom>
        <a:gradFill rotWithShape="0">
          <a:gsLst>
            <a:gs pos="0">
              <a:schemeClr val="accent1">
                <a:alpha val="90000"/>
                <a:hueOff val="0"/>
                <a:satOff val="0"/>
                <a:lumOff val="0"/>
                <a:alphaOff val="0"/>
                <a:shade val="15000"/>
                <a:satMod val="180000"/>
              </a:schemeClr>
            </a:gs>
            <a:gs pos="50000">
              <a:schemeClr val="accent1">
                <a:alpha val="90000"/>
                <a:hueOff val="0"/>
                <a:satOff val="0"/>
                <a:lumOff val="0"/>
                <a:alphaOff val="0"/>
                <a:shade val="45000"/>
                <a:satMod val="170000"/>
              </a:schemeClr>
            </a:gs>
            <a:gs pos="70000">
              <a:schemeClr val="accent1">
                <a:alpha val="90000"/>
                <a:hueOff val="0"/>
                <a:satOff val="0"/>
                <a:lumOff val="0"/>
                <a:alphaOff val="0"/>
                <a:tint val="99000"/>
                <a:shade val="65000"/>
                <a:satMod val="155000"/>
              </a:schemeClr>
            </a:gs>
            <a:gs pos="100000">
              <a:schemeClr val="accent1">
                <a:alpha val="90000"/>
                <a:hueOff val="0"/>
                <a:satOff val="0"/>
                <a:lumOff val="0"/>
                <a:alphaOff val="0"/>
                <a:tint val="100000"/>
                <a:shade val="100000"/>
                <a:satMod val="155000"/>
              </a:schemeClr>
            </a:gs>
          </a:gsLst>
          <a:lin ang="16200000" scaled="0"/>
        </a:gradFill>
        <a:ln>
          <a:noFill/>
        </a:ln>
        <a:effectLst>
          <a:outerShdw blurRad="38100" dist="25400" dir="2700000" algn="br" rotWithShape="0">
            <a:srgbClr val="000000">
              <a:alpha val="60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99568" tIns="99568" rIns="99568" bIns="99568" numCol="1" spcCol="1270" anchor="t" anchorCtr="0">
          <a:noAutofit/>
        </a:bodyPr>
        <a:lstStyle/>
        <a:p>
          <a:pPr marL="0" lvl="0" indent="0" algn="l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1300" b="1" u="sng" kern="1200" dirty="0">
              <a:solidFill>
                <a:schemeClr val="tx1"/>
              </a:solidFill>
            </a:rPr>
            <a:t>TD Lancement SAE4.1 partie réalisation</a:t>
          </a:r>
        </a:p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fr-FR" sz="1400" kern="1200" dirty="0">
              <a:solidFill>
                <a:schemeClr val="tx1"/>
              </a:solidFill>
            </a:rPr>
            <a:t>1h</a:t>
          </a:r>
        </a:p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fr-FR" sz="1400" kern="1200" dirty="0">
              <a:solidFill>
                <a:schemeClr val="tx1"/>
              </a:solidFill>
            </a:rPr>
            <a:t>En groupe TP (15 étudiants max)</a:t>
          </a:r>
        </a:p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fr-FR" sz="1400" kern="1200" dirty="0">
              <a:solidFill>
                <a:schemeClr val="tx1"/>
              </a:solidFill>
            </a:rPr>
            <a:t>Organisation et usinages 3D</a:t>
          </a:r>
        </a:p>
      </dsp:txBody>
      <dsp:txXfrm>
        <a:off x="7949" y="1059804"/>
        <a:ext cx="2992269" cy="1795361"/>
      </dsp:txXfrm>
    </dsp:sp>
    <dsp:sp modelId="{7FBDBF0A-5E76-490E-9209-FA74AB6061AB}">
      <dsp:nvSpPr>
        <dsp:cNvPr id="0" name=""/>
        <dsp:cNvSpPr/>
      </dsp:nvSpPr>
      <dsp:spPr>
        <a:xfrm>
          <a:off x="6678910" y="1911765"/>
          <a:ext cx="657622" cy="91440"/>
        </a:xfrm>
        <a:custGeom>
          <a:avLst/>
          <a:gdLst/>
          <a:ahLst/>
          <a:cxnLst/>
          <a:rect l="0" t="0" r="0" b="0"/>
          <a:pathLst>
            <a:path>
              <a:moveTo>
                <a:pt x="0" y="45720"/>
              </a:moveTo>
              <a:lnTo>
                <a:pt x="657622" y="45720"/>
              </a:lnTo>
            </a:path>
          </a:pathLst>
        </a:custGeom>
        <a:noFill/>
        <a:ln w="9525" cap="flat" cmpd="sng" algn="ctr">
          <a:solidFill>
            <a:schemeClr val="accent1">
              <a:shade val="90000"/>
              <a:hueOff val="0"/>
              <a:satOff val="-25899"/>
              <a:lumOff val="16590"/>
              <a:alphaOff val="0"/>
            </a:schemeClr>
          </a:solidFill>
          <a:miter lim="800000"/>
          <a:tailEnd type="arrow"/>
        </a:ln>
        <a:effectLst/>
        <a:scene3d>
          <a:camera prst="orthographicFront"/>
          <a:lightRig rig="threePt" dir="t">
            <a:rot lat="0" lon="0" rev="7500000"/>
          </a:lightRig>
        </a:scene3d>
        <a:sp3d z="-40000" prstMaterial="matte"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fr-FR" sz="500" kern="1200">
            <a:solidFill>
              <a:schemeClr val="tx1"/>
            </a:solidFill>
          </a:endParaRPr>
        </a:p>
      </dsp:txBody>
      <dsp:txXfrm>
        <a:off x="6990516" y="1954044"/>
        <a:ext cx="34411" cy="6882"/>
      </dsp:txXfrm>
    </dsp:sp>
    <dsp:sp modelId="{EA61D307-212C-46E4-ABFD-1BB3E6D5B996}">
      <dsp:nvSpPr>
        <dsp:cNvPr id="0" name=""/>
        <dsp:cNvSpPr/>
      </dsp:nvSpPr>
      <dsp:spPr>
        <a:xfrm>
          <a:off x="3688441" y="1059804"/>
          <a:ext cx="2992269" cy="1795361"/>
        </a:xfrm>
        <a:prstGeom prst="rect">
          <a:avLst/>
        </a:prstGeom>
        <a:gradFill rotWithShape="0">
          <a:gsLst>
            <a:gs pos="0">
              <a:schemeClr val="accent1">
                <a:alpha val="90000"/>
                <a:hueOff val="0"/>
                <a:satOff val="0"/>
                <a:lumOff val="0"/>
                <a:alphaOff val="-10000"/>
                <a:shade val="15000"/>
                <a:satMod val="180000"/>
              </a:schemeClr>
            </a:gs>
            <a:gs pos="50000">
              <a:schemeClr val="accent1">
                <a:alpha val="90000"/>
                <a:hueOff val="0"/>
                <a:satOff val="0"/>
                <a:lumOff val="0"/>
                <a:alphaOff val="-10000"/>
                <a:shade val="45000"/>
                <a:satMod val="170000"/>
              </a:schemeClr>
            </a:gs>
            <a:gs pos="70000">
              <a:schemeClr val="accent1">
                <a:alpha val="90000"/>
                <a:hueOff val="0"/>
                <a:satOff val="0"/>
                <a:lumOff val="0"/>
                <a:alphaOff val="-10000"/>
                <a:tint val="99000"/>
                <a:shade val="65000"/>
                <a:satMod val="155000"/>
              </a:schemeClr>
            </a:gs>
            <a:gs pos="100000">
              <a:schemeClr val="accent1">
                <a:alpha val="90000"/>
                <a:hueOff val="0"/>
                <a:satOff val="0"/>
                <a:lumOff val="0"/>
                <a:alphaOff val="-10000"/>
                <a:tint val="100000"/>
                <a:shade val="100000"/>
                <a:satMod val="155000"/>
              </a:schemeClr>
            </a:gs>
          </a:gsLst>
          <a:lin ang="16200000" scaled="0"/>
        </a:gradFill>
        <a:ln>
          <a:noFill/>
        </a:ln>
        <a:effectLst>
          <a:outerShdw blurRad="38100" dist="25400" dir="2700000" algn="br" rotWithShape="0">
            <a:srgbClr val="000000">
              <a:alpha val="60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99568" tIns="99568" rIns="99568" bIns="99568" numCol="1" spcCol="1270" anchor="t" anchorCtr="0">
          <a:noAutofit/>
        </a:bodyPr>
        <a:lstStyle/>
        <a:p>
          <a:pPr marL="0" lvl="0" indent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1400" b="1" u="sng" kern="1200" dirty="0">
              <a:solidFill>
                <a:schemeClr val="tx1"/>
              </a:solidFill>
            </a:rPr>
            <a:t>Autonomie </a:t>
          </a:r>
        </a:p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fr-FR" sz="1400" kern="1200" dirty="0">
              <a:solidFill>
                <a:schemeClr val="tx1"/>
              </a:solidFill>
            </a:rPr>
            <a:t>2 x 4h</a:t>
          </a:r>
        </a:p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fr-FR" sz="1400" kern="1200" dirty="0">
              <a:solidFill>
                <a:schemeClr val="tx1"/>
              </a:solidFill>
            </a:rPr>
            <a:t>En groupe TP (15 étudiants max)</a:t>
          </a:r>
        </a:p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fr-FR" sz="1400" kern="1200" dirty="0">
              <a:solidFill>
                <a:schemeClr val="tx1"/>
              </a:solidFill>
            </a:rPr>
            <a:t>Recherche des outils et définition numérique</a:t>
          </a:r>
        </a:p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fr-FR" sz="1400" kern="1200" dirty="0">
              <a:solidFill>
                <a:schemeClr val="tx1"/>
              </a:solidFill>
            </a:rPr>
            <a:t>Programmation FAO</a:t>
          </a:r>
        </a:p>
      </dsp:txBody>
      <dsp:txXfrm>
        <a:off x="3688441" y="1059804"/>
        <a:ext cx="2992269" cy="1795361"/>
      </dsp:txXfrm>
    </dsp:sp>
    <dsp:sp modelId="{6F5C1EEE-84B7-43D6-AB13-D645F6D5FED4}">
      <dsp:nvSpPr>
        <dsp:cNvPr id="0" name=""/>
        <dsp:cNvSpPr/>
      </dsp:nvSpPr>
      <dsp:spPr>
        <a:xfrm>
          <a:off x="1504083" y="2853366"/>
          <a:ext cx="7360984" cy="657622"/>
        </a:xfrm>
        <a:custGeom>
          <a:avLst/>
          <a:gdLst/>
          <a:ahLst/>
          <a:cxnLst/>
          <a:rect l="0" t="0" r="0" b="0"/>
          <a:pathLst>
            <a:path>
              <a:moveTo>
                <a:pt x="7360984" y="0"/>
              </a:moveTo>
              <a:lnTo>
                <a:pt x="7360984" y="345911"/>
              </a:lnTo>
              <a:lnTo>
                <a:pt x="0" y="345911"/>
              </a:lnTo>
              <a:lnTo>
                <a:pt x="0" y="657622"/>
              </a:lnTo>
            </a:path>
          </a:pathLst>
        </a:custGeom>
        <a:noFill/>
        <a:ln w="9525" cap="flat" cmpd="sng" algn="ctr">
          <a:solidFill>
            <a:schemeClr val="accent1">
              <a:shade val="90000"/>
              <a:hueOff val="0"/>
              <a:satOff val="-51799"/>
              <a:lumOff val="33179"/>
              <a:alphaOff val="0"/>
            </a:schemeClr>
          </a:solidFill>
          <a:miter lim="800000"/>
          <a:tailEnd type="arrow"/>
        </a:ln>
        <a:effectLst/>
        <a:scene3d>
          <a:camera prst="orthographicFront"/>
          <a:lightRig rig="threePt" dir="t">
            <a:rot lat="0" lon="0" rev="7500000"/>
          </a:lightRig>
        </a:scene3d>
        <a:sp3d z="-40000" prstMaterial="matte"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fr-FR" sz="500" kern="1200">
            <a:solidFill>
              <a:schemeClr val="tx1"/>
            </a:solidFill>
          </a:endParaRPr>
        </a:p>
      </dsp:txBody>
      <dsp:txXfrm>
        <a:off x="4999748" y="3178736"/>
        <a:ext cx="369654" cy="6882"/>
      </dsp:txXfrm>
    </dsp:sp>
    <dsp:sp modelId="{82077D9A-5FC0-4779-92F7-555DBD7A1E4C}">
      <dsp:nvSpPr>
        <dsp:cNvPr id="0" name=""/>
        <dsp:cNvSpPr/>
      </dsp:nvSpPr>
      <dsp:spPr>
        <a:xfrm>
          <a:off x="7368933" y="1059804"/>
          <a:ext cx="2992269" cy="1795361"/>
        </a:xfrm>
        <a:prstGeom prst="rect">
          <a:avLst/>
        </a:prstGeom>
        <a:gradFill rotWithShape="0">
          <a:gsLst>
            <a:gs pos="0">
              <a:schemeClr val="accent1">
                <a:alpha val="90000"/>
                <a:hueOff val="0"/>
                <a:satOff val="0"/>
                <a:lumOff val="0"/>
                <a:alphaOff val="-20000"/>
                <a:shade val="15000"/>
                <a:satMod val="180000"/>
              </a:schemeClr>
            </a:gs>
            <a:gs pos="50000">
              <a:schemeClr val="accent1">
                <a:alpha val="90000"/>
                <a:hueOff val="0"/>
                <a:satOff val="0"/>
                <a:lumOff val="0"/>
                <a:alphaOff val="-20000"/>
                <a:shade val="45000"/>
                <a:satMod val="170000"/>
              </a:schemeClr>
            </a:gs>
            <a:gs pos="70000">
              <a:schemeClr val="accent1">
                <a:alpha val="90000"/>
                <a:hueOff val="0"/>
                <a:satOff val="0"/>
                <a:lumOff val="0"/>
                <a:alphaOff val="-20000"/>
                <a:tint val="99000"/>
                <a:shade val="65000"/>
                <a:satMod val="155000"/>
              </a:schemeClr>
            </a:gs>
            <a:gs pos="100000">
              <a:schemeClr val="accent1">
                <a:alpha val="90000"/>
                <a:hueOff val="0"/>
                <a:satOff val="0"/>
                <a:lumOff val="0"/>
                <a:alphaOff val="-20000"/>
                <a:tint val="100000"/>
                <a:shade val="100000"/>
                <a:satMod val="155000"/>
              </a:schemeClr>
            </a:gs>
          </a:gsLst>
          <a:lin ang="16200000" scaled="0"/>
        </a:gradFill>
        <a:ln>
          <a:noFill/>
        </a:ln>
        <a:effectLst>
          <a:outerShdw blurRad="38100" dist="25400" dir="2700000" algn="br" rotWithShape="0">
            <a:srgbClr val="000000">
              <a:alpha val="60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99568" tIns="99568" rIns="99568" bIns="99568" numCol="1" spcCol="1270" anchor="t" anchorCtr="0">
          <a:noAutofit/>
        </a:bodyPr>
        <a:lstStyle/>
        <a:p>
          <a:pPr marL="0" lvl="0" indent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1400" b="1" u="sng" kern="1200" dirty="0">
              <a:solidFill>
                <a:schemeClr val="tx1"/>
              </a:solidFill>
            </a:rPr>
            <a:t>Heure encadrée</a:t>
          </a:r>
        </a:p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fr-FR" sz="1400" kern="1200" dirty="0">
              <a:solidFill>
                <a:schemeClr val="tx1"/>
              </a:solidFill>
            </a:rPr>
            <a:t>2h</a:t>
          </a:r>
        </a:p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fr-FR" sz="1400" kern="1200" dirty="0">
              <a:solidFill>
                <a:schemeClr val="tx1"/>
              </a:solidFill>
            </a:rPr>
            <a:t>En groupe TP (15 étudiants max)</a:t>
          </a:r>
        </a:p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fr-FR" sz="1400" kern="1200" dirty="0">
              <a:solidFill>
                <a:schemeClr val="tx1"/>
              </a:solidFill>
            </a:rPr>
            <a:t>Vérification validation des choix</a:t>
          </a:r>
        </a:p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fr-FR" sz="1400" kern="1200" dirty="0">
              <a:solidFill>
                <a:schemeClr val="tx1"/>
              </a:solidFill>
            </a:rPr>
            <a:t>Dépannage</a:t>
          </a:r>
        </a:p>
      </dsp:txBody>
      <dsp:txXfrm>
        <a:off x="7368933" y="1059804"/>
        <a:ext cx="2992269" cy="1795361"/>
      </dsp:txXfrm>
    </dsp:sp>
    <dsp:sp modelId="{8C2697BD-7BA3-4C90-AACD-B2AACE172896}">
      <dsp:nvSpPr>
        <dsp:cNvPr id="0" name=""/>
        <dsp:cNvSpPr/>
      </dsp:nvSpPr>
      <dsp:spPr>
        <a:xfrm>
          <a:off x="2998418" y="4395349"/>
          <a:ext cx="657622" cy="91440"/>
        </a:xfrm>
        <a:custGeom>
          <a:avLst/>
          <a:gdLst/>
          <a:ahLst/>
          <a:cxnLst/>
          <a:rect l="0" t="0" r="0" b="0"/>
          <a:pathLst>
            <a:path>
              <a:moveTo>
                <a:pt x="0" y="45720"/>
              </a:moveTo>
              <a:lnTo>
                <a:pt x="657622" y="45720"/>
              </a:lnTo>
            </a:path>
          </a:pathLst>
        </a:custGeom>
        <a:noFill/>
        <a:ln w="9525" cap="flat" cmpd="sng" algn="ctr">
          <a:solidFill>
            <a:schemeClr val="accent1">
              <a:shade val="90000"/>
              <a:hueOff val="0"/>
              <a:satOff val="-77698"/>
              <a:lumOff val="49769"/>
              <a:alphaOff val="0"/>
            </a:schemeClr>
          </a:solidFill>
          <a:miter lim="800000"/>
          <a:tailEnd type="arrow"/>
        </a:ln>
        <a:effectLst/>
        <a:scene3d>
          <a:camera prst="orthographicFront"/>
          <a:lightRig rig="threePt" dir="t">
            <a:rot lat="0" lon="0" rev="7500000"/>
          </a:lightRig>
        </a:scene3d>
        <a:sp3d z="-40000" prstMaterial="matte"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fr-FR" sz="500" kern="1200">
            <a:solidFill>
              <a:schemeClr val="tx1"/>
            </a:solidFill>
          </a:endParaRPr>
        </a:p>
      </dsp:txBody>
      <dsp:txXfrm>
        <a:off x="3310024" y="4437628"/>
        <a:ext cx="34411" cy="6882"/>
      </dsp:txXfrm>
    </dsp:sp>
    <dsp:sp modelId="{E811D137-2DA0-4534-B488-7C1B9737CC80}">
      <dsp:nvSpPr>
        <dsp:cNvPr id="0" name=""/>
        <dsp:cNvSpPr/>
      </dsp:nvSpPr>
      <dsp:spPr>
        <a:xfrm>
          <a:off x="7949" y="3543388"/>
          <a:ext cx="2992269" cy="1795361"/>
        </a:xfrm>
        <a:prstGeom prst="rect">
          <a:avLst/>
        </a:prstGeom>
        <a:gradFill rotWithShape="0">
          <a:gsLst>
            <a:gs pos="0">
              <a:schemeClr val="accent1">
                <a:alpha val="90000"/>
                <a:hueOff val="0"/>
                <a:satOff val="0"/>
                <a:lumOff val="0"/>
                <a:alphaOff val="-30000"/>
                <a:shade val="15000"/>
                <a:satMod val="180000"/>
              </a:schemeClr>
            </a:gs>
            <a:gs pos="50000">
              <a:schemeClr val="accent1">
                <a:alpha val="90000"/>
                <a:hueOff val="0"/>
                <a:satOff val="0"/>
                <a:lumOff val="0"/>
                <a:alphaOff val="-30000"/>
                <a:shade val="45000"/>
                <a:satMod val="170000"/>
              </a:schemeClr>
            </a:gs>
            <a:gs pos="70000">
              <a:schemeClr val="accent1">
                <a:alpha val="90000"/>
                <a:hueOff val="0"/>
                <a:satOff val="0"/>
                <a:lumOff val="0"/>
                <a:alphaOff val="-30000"/>
                <a:tint val="99000"/>
                <a:shade val="65000"/>
                <a:satMod val="155000"/>
              </a:schemeClr>
            </a:gs>
            <a:gs pos="100000">
              <a:schemeClr val="accent1">
                <a:alpha val="90000"/>
                <a:hueOff val="0"/>
                <a:satOff val="0"/>
                <a:lumOff val="0"/>
                <a:alphaOff val="-30000"/>
                <a:tint val="100000"/>
                <a:shade val="100000"/>
                <a:satMod val="155000"/>
              </a:schemeClr>
            </a:gs>
          </a:gsLst>
          <a:lin ang="16200000" scaled="0"/>
        </a:gradFill>
        <a:ln>
          <a:noFill/>
        </a:ln>
        <a:effectLst>
          <a:outerShdw blurRad="38100" dist="25400" dir="2700000" algn="br" rotWithShape="0">
            <a:srgbClr val="000000">
              <a:alpha val="60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99568" tIns="99568" rIns="99568" bIns="99568" numCol="1" spcCol="1270" anchor="t" anchorCtr="0">
          <a:noAutofit/>
        </a:bodyPr>
        <a:lstStyle/>
        <a:p>
          <a:pPr marL="0" lvl="0" indent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1400" b="1" u="sng" kern="1200" dirty="0">
              <a:solidFill>
                <a:schemeClr val="tx1"/>
              </a:solidFill>
            </a:rPr>
            <a:t>Autonomie</a:t>
          </a:r>
          <a:endParaRPr lang="fr-FR" sz="1400" kern="1200" dirty="0">
            <a:solidFill>
              <a:schemeClr val="tx1"/>
            </a:solidFill>
          </a:endParaRPr>
        </a:p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fr-FR" sz="1400" b="0" u="none" kern="1200" dirty="0">
              <a:solidFill>
                <a:schemeClr val="tx1"/>
              </a:solidFill>
            </a:rPr>
            <a:t>4h</a:t>
          </a:r>
        </a:p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fr-FR" sz="1400" kern="1200" dirty="0">
              <a:solidFill>
                <a:schemeClr val="tx1"/>
              </a:solidFill>
            </a:rPr>
            <a:t>En groupe TP (15 étudiants max)</a:t>
          </a:r>
          <a:endParaRPr lang="fr-FR" sz="1400" b="1" u="sng" kern="1200" dirty="0">
            <a:solidFill>
              <a:schemeClr val="tx1"/>
            </a:solidFill>
          </a:endParaRPr>
        </a:p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fr-FR" sz="1400" b="0" u="none" kern="1200" dirty="0">
              <a:solidFill>
                <a:schemeClr val="tx1"/>
              </a:solidFill>
            </a:rPr>
            <a:t>Finir les FAO</a:t>
          </a:r>
          <a:endParaRPr lang="fr-FR" sz="1400" b="1" u="sng" kern="1200" dirty="0">
            <a:solidFill>
              <a:schemeClr val="tx1"/>
            </a:solidFill>
          </a:endParaRPr>
        </a:p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fr-FR" sz="1400" b="1" u="sng" kern="1200" dirty="0">
              <a:solidFill>
                <a:schemeClr val="tx1"/>
              </a:solidFill>
            </a:rPr>
            <a:t>Préparation des outils</a:t>
          </a:r>
        </a:p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fr-FR" sz="1400" b="1" u="sng" kern="1200" dirty="0">
              <a:solidFill>
                <a:schemeClr val="tx1"/>
              </a:solidFill>
            </a:rPr>
            <a:t>Préparation des bruts</a:t>
          </a:r>
        </a:p>
      </dsp:txBody>
      <dsp:txXfrm>
        <a:off x="7949" y="3543388"/>
        <a:ext cx="2992269" cy="1795361"/>
      </dsp:txXfrm>
    </dsp:sp>
    <dsp:sp modelId="{40E2896B-7173-4CC9-9282-7332BCEA5A6B}">
      <dsp:nvSpPr>
        <dsp:cNvPr id="0" name=""/>
        <dsp:cNvSpPr/>
      </dsp:nvSpPr>
      <dsp:spPr>
        <a:xfrm>
          <a:off x="3688441" y="3543388"/>
          <a:ext cx="2992269" cy="1795361"/>
        </a:xfrm>
        <a:prstGeom prst="rect">
          <a:avLst/>
        </a:prstGeom>
        <a:gradFill rotWithShape="0">
          <a:gsLst>
            <a:gs pos="0">
              <a:schemeClr val="accent1">
                <a:alpha val="90000"/>
                <a:hueOff val="0"/>
                <a:satOff val="0"/>
                <a:lumOff val="0"/>
                <a:alphaOff val="-40000"/>
                <a:shade val="15000"/>
                <a:satMod val="180000"/>
              </a:schemeClr>
            </a:gs>
            <a:gs pos="50000">
              <a:schemeClr val="accent1">
                <a:alpha val="90000"/>
                <a:hueOff val="0"/>
                <a:satOff val="0"/>
                <a:lumOff val="0"/>
                <a:alphaOff val="-40000"/>
                <a:shade val="45000"/>
                <a:satMod val="170000"/>
              </a:schemeClr>
            </a:gs>
            <a:gs pos="70000">
              <a:schemeClr val="accent1">
                <a:alpha val="90000"/>
                <a:hueOff val="0"/>
                <a:satOff val="0"/>
                <a:lumOff val="0"/>
                <a:alphaOff val="-40000"/>
                <a:tint val="99000"/>
                <a:shade val="65000"/>
                <a:satMod val="155000"/>
              </a:schemeClr>
            </a:gs>
            <a:gs pos="100000">
              <a:schemeClr val="accent1">
                <a:alpha val="90000"/>
                <a:hueOff val="0"/>
                <a:satOff val="0"/>
                <a:lumOff val="0"/>
                <a:alphaOff val="-40000"/>
                <a:tint val="100000"/>
                <a:shade val="100000"/>
                <a:satMod val="155000"/>
              </a:schemeClr>
            </a:gs>
          </a:gsLst>
          <a:lin ang="16200000" scaled="0"/>
        </a:gradFill>
        <a:ln>
          <a:noFill/>
        </a:ln>
        <a:effectLst>
          <a:outerShdw blurRad="38100" dist="25400" dir="2700000" algn="br" rotWithShape="0">
            <a:srgbClr val="000000">
              <a:alpha val="60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99568" tIns="99568" rIns="99568" bIns="99568" numCol="1" spcCol="1270" anchor="t" anchorCtr="0">
          <a:noAutofit/>
        </a:bodyPr>
        <a:lstStyle/>
        <a:p>
          <a:pPr marL="0" lvl="0" indent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1400" b="1" u="sng" kern="1200" dirty="0">
              <a:solidFill>
                <a:schemeClr val="tx1"/>
              </a:solidFill>
            </a:rPr>
            <a:t>Heures encadrées</a:t>
          </a:r>
        </a:p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fr-FR" sz="1400" b="0" u="none" kern="1200" dirty="0">
              <a:solidFill>
                <a:schemeClr val="tx1"/>
              </a:solidFill>
            </a:rPr>
            <a:t>2x4h</a:t>
          </a:r>
          <a:endParaRPr lang="fr-FR" sz="1400" b="1" u="sng" kern="1200" dirty="0">
            <a:solidFill>
              <a:schemeClr val="tx1"/>
            </a:solidFill>
          </a:endParaRPr>
        </a:p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fr-FR" sz="1400" b="0" u="none" kern="1200" dirty="0">
              <a:solidFill>
                <a:schemeClr val="tx1"/>
              </a:solidFill>
            </a:rPr>
            <a:t>En groupe TP (15 étudiants max)</a:t>
          </a:r>
          <a:endParaRPr lang="fr-FR" sz="1400" b="1" u="sng" kern="1200" dirty="0">
            <a:solidFill>
              <a:schemeClr val="tx1"/>
            </a:solidFill>
          </a:endParaRPr>
        </a:p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fr-FR" sz="1400" b="0" u="none" kern="1200" dirty="0">
              <a:solidFill>
                <a:schemeClr val="tx1"/>
              </a:solidFill>
            </a:rPr>
            <a:t>Réalisation des masters de thermoformage</a:t>
          </a:r>
        </a:p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fr-FR" sz="1400" b="0" u="none" kern="1200" dirty="0">
              <a:solidFill>
                <a:schemeClr val="tx1"/>
              </a:solidFill>
            </a:rPr>
            <a:t>Thermoformage des coques de voiture</a:t>
          </a:r>
        </a:p>
      </dsp:txBody>
      <dsp:txXfrm>
        <a:off x="3688441" y="3543388"/>
        <a:ext cx="2992269" cy="1795361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bProcess3">
  <dgm:title val=""/>
  <dgm:desc val=""/>
  <dgm:catLst>
    <dgm:cat type="process" pri="18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axis="self" func="var" arg="dir" op="equ" val="norm">
        <dgm:alg type="snake">
          <dgm:param type="grDir" val="tL"/>
          <dgm:param type="flowDir" val="row"/>
          <dgm:param type="contDir" val="sameDir"/>
          <dgm:param type="bkpt" val="endCnv"/>
        </dgm:alg>
      </dgm:if>
      <dgm:else name="Name3">
        <dgm:alg type="snake">
          <dgm:param type="grDir" val="tR"/>
          <dgm:param type="flowDir" val="row"/>
          <dgm:param type="contDir" val="sameDir"/>
          <dgm:param type="bkpt" val="endCnv"/>
        </dgm:alg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w" for="ch" forName="sibTrans" refType="w" refFor="ch" refPtType="node" op="equ" fact="0.23"/>
      <dgm:constr type="sp" refType="w" refFor="ch" refForName="sibTrans" op="equ"/>
      <dgm:constr type="userB" for="des" forName="connectorText" refType="sp"/>
      <dgm:constr type="primFontSz" for="ch" ptType="node" op="equ" val="65"/>
      <dgm:constr type="h" for="ch" ptType="sibTrans" op="equ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h" refType="w" fact="0.6"/>
        </dgm:constrLst>
        <dgm:ruleLst>
          <dgm:rule type="primFontSz" val="5" fact="NaN" max="NaN"/>
        </dgm:ruleLst>
      </dgm:layoutNode>
      <dgm:forEach name="sibTransForEach" axis="followSib" ptType="sibTrans" cnt="1">
        <dgm:layoutNode name="sibTrans">
          <dgm:choose name="Name4">
            <dgm:if name="Name5" axis="self" func="var" arg="dir" op="equ" val="norm">
              <dgm:alg type="conn">
                <dgm:param type="connRout" val="bend"/>
                <dgm:param type="dim" val="1D"/>
                <dgm:param type="begPts" val="midR bCtr"/>
                <dgm:param type="endPts" val="midL tCtr"/>
              </dgm:alg>
            </dgm:if>
            <dgm:else name="Name6">
              <dgm:alg type="conn">
                <dgm:param type="connRout" val="bend"/>
                <dgm:param type="dim" val="1D"/>
                <dgm:param type="begPts" val="midL bCtr"/>
                <dgm:param type="endPts" val="midR tCtr"/>
              </dgm:alg>
            </dgm:else>
          </dgm:choose>
          <dgm:shape xmlns:r="http://schemas.openxmlformats.org/officeDocument/2006/relationships" type="conn" r:blip="" zOrderOff="-2">
            <dgm:adjLst/>
          </dgm:shape>
          <dgm:presOf axis="self"/>
          <dgm:constrLst>
            <dgm:constr type="begPad" val="-0.05"/>
            <dgm:constr type="endPad" val="0.9"/>
            <dgm:constr type="userA" for="ch" refType="connDist"/>
          </dgm:constrLst>
          <dgm:ruleLst/>
          <dgm:layoutNode name="connectorText">
            <dgm:alg type="tx">
              <dgm:param type="autoTxRot" val="upr"/>
            </dgm:alg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userA"/>
              <dgm:constr type="userB"/>
              <dgm:constr type="w" refType="userA" fact="0.05"/>
              <dgm:constr type="h" refType="userB" fact="0.01"/>
              <dgm:constr type="lMarg" val="1"/>
              <dgm:constr type="rMarg" val="1"/>
              <dgm:constr type="tMarg"/>
              <dgm:constr type="bMarg"/>
            </dgm:constrLst>
            <dgm:ruleLst>
              <dgm:rule type="w" val="NaN" fact="0.6" max="NaN"/>
              <dgm:rule type="h" val="NaN" fact="0.6" max="NaN"/>
              <dgm:rule type="primFontSz" val="5" fact="NaN" max="NaN"/>
            </dgm:ruleLst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3d2">
  <dgm:title val=""/>
  <dgm:desc val=""/>
  <dgm:catLst>
    <dgm:cat type="3D" pri="11200"/>
  </dgm:catLst>
  <dgm:scene3d>
    <a:camera prst="orthographicFront"/>
    <a:lightRig rig="threePt" dir="t"/>
  </dgm:scene3d>
  <dgm:styleLbl name="node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tx1"/>
      </a:fontRef>
    </dgm:style>
  </dgm:styleLbl>
  <dgm:styleLbl name="aling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>
        <a:rot lat="0" lon="0" rev="7500000"/>
      </a:lightRig>
    </dgm:scene3d>
    <dgm:sp3d z="2540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>
        <a:rot lat="0" lon="0" rev="7500000"/>
      </a:lightRig>
    </dgm:scene3d>
    <dgm:sp3d z="-1524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>
        <a:rot lat="0" lon="0" rev="7500000"/>
      </a:lightRig>
    </dgm:scene3d>
    <dgm:sp3d z="-700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>
        <a:rot lat="0" lon="0" rev="7500000"/>
      </a:lightRig>
    </dgm:scene3d>
    <dgm:sp3d z="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>
        <a:rot lat="0" lon="0" rev="7500000"/>
      </a:lightRig>
    </dgm:scene3d>
    <dgm:sp3d z="-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>
        <a:rot lat="0" lon="0" rev="7500000"/>
      </a:lightRig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>
        <a:rot lat="0" lon="0" rev="7500000"/>
      </a:lightRig>
    </dgm:scene3d>
    <dgm:sp3d extrusionH="190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>
        <a:rot lat="0" lon="0" rev="7500000"/>
      </a:lightRig>
    </dgm:scene3d>
    <dgm:sp3d prstMaterial="plastic">
      <a:bevelT w="127000" h="3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2445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0800" h="190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bevelB w="120650" h="571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>
        <a:rot lat="0" lon="0" rev="7500000"/>
      </a:lightRig>
    </dgm:scene3d>
    <dgm:sp3d z="-152400" extrusionH="63500" prstMaterial="matte">
      <a:bevelT w="144450" h="6350" prst="relaxedInset"/>
      <a:contourClr>
        <a:schemeClr val="bg1"/>
      </a:contourClr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  <a:bevelB w="88900" h="121750" prst="angle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trBgShp">
    <dgm:scene3d>
      <a:camera prst="orthographicFront"/>
      <a:lightRig rig="threePt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’en-tête 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rtl="0">
              <a:defRPr sz="1200"/>
            </a:lvl1pPr>
          </a:lstStyle>
          <a:p>
            <a:pPr rtl="0"/>
            <a:endParaRPr lang="fr-FR" dirty="0"/>
          </a:p>
        </p:txBody>
      </p:sp>
      <p:sp>
        <p:nvSpPr>
          <p:cNvPr id="3" name="Espace réservé de la date 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rtl="0">
              <a:defRPr sz="1200"/>
            </a:lvl1pPr>
          </a:lstStyle>
          <a:p>
            <a:pPr algn="r" rtl="0"/>
            <a:fld id="{D8AF6929-4F16-43A6-8368-BF93843271D3}" type="datetime1">
              <a:rPr lang="fr-FR" smtClean="0"/>
              <a:t>28/05/2025</a:t>
            </a:fld>
            <a:endParaRPr lang="fr-FR" dirty="0"/>
          </a:p>
        </p:txBody>
      </p:sp>
      <p:sp>
        <p:nvSpPr>
          <p:cNvPr id="4" name="Espace réservé du pied de page 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rtl="0">
              <a:defRPr sz="1200"/>
            </a:lvl1pPr>
          </a:lstStyle>
          <a:p>
            <a:pPr rtl="0"/>
            <a:endParaRPr lang="fr-FR" dirty="0"/>
          </a:p>
        </p:txBody>
      </p:sp>
      <p:sp>
        <p:nvSpPr>
          <p:cNvPr id="5" name="Espace réservé du numéro de diapositive 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rtl="0">
              <a:defRPr sz="1200"/>
            </a:lvl1pPr>
          </a:lstStyle>
          <a:p>
            <a:pPr algn="r" rtl="0"/>
            <a:fld id="{79429053-DC2A-4342-ADD4-2FD729D91E2C}" type="slidenum">
              <a:rPr lang="fr-FR" smtClean="0"/>
              <a:pPr algn="r" rtl="0"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4232045756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’en-tête 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rtl="0">
              <a:defRPr sz="1200"/>
            </a:lvl1pPr>
          </a:lstStyle>
          <a:p>
            <a:pPr rtl="0"/>
            <a:endParaRPr lang="fr-FR" dirty="0"/>
          </a:p>
        </p:txBody>
      </p:sp>
      <p:sp>
        <p:nvSpPr>
          <p:cNvPr id="3" name="Espace réservé de la date 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rtl="0">
              <a:defRPr sz="1200"/>
            </a:lvl1pPr>
          </a:lstStyle>
          <a:p>
            <a:fld id="{4D9CF8A1-AC6C-4B34-A6AF-5306B09514F1}" type="datetime1">
              <a:rPr lang="fr-FR" smtClean="0"/>
              <a:pPr/>
              <a:t>28/05/2025</a:t>
            </a:fld>
            <a:endParaRPr lang="fr-FR" dirty="0"/>
          </a:p>
        </p:txBody>
      </p:sp>
      <p:sp>
        <p:nvSpPr>
          <p:cNvPr id="4" name="Espace réservé d’image de diapositive 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rtl="0"/>
            <a:endParaRPr lang="fr-FR" dirty="0"/>
          </a:p>
        </p:txBody>
      </p:sp>
      <p:sp>
        <p:nvSpPr>
          <p:cNvPr id="5" name="Espace réservé des notes 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 rtl="0"/>
            <a:r>
              <a:rPr lang="fr-FR" dirty="0"/>
              <a:t>Modifiez les styles du texte du masque</a:t>
            </a:r>
          </a:p>
          <a:p>
            <a:pPr lvl="1" rtl="0"/>
            <a:r>
              <a:rPr lang="fr-FR" dirty="0"/>
              <a:t>Deuxième niveau</a:t>
            </a:r>
          </a:p>
          <a:p>
            <a:pPr lvl="2" rtl="0"/>
            <a:r>
              <a:rPr lang="fr-FR" dirty="0"/>
              <a:t>Troisième niveau</a:t>
            </a:r>
          </a:p>
          <a:p>
            <a:pPr lvl="3" rtl="0"/>
            <a:r>
              <a:rPr lang="fr-FR" dirty="0"/>
              <a:t>Quatrième niveau</a:t>
            </a:r>
          </a:p>
          <a:p>
            <a:pPr lvl="4" rtl="0"/>
            <a:r>
              <a:rPr lang="fr-FR" dirty="0"/>
              <a:t>Cinquième niveau</a:t>
            </a:r>
          </a:p>
        </p:txBody>
      </p:sp>
      <p:sp>
        <p:nvSpPr>
          <p:cNvPr id="6" name="Espace réservé du pied de page 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rtl="0">
              <a:defRPr sz="1200"/>
            </a:lvl1pPr>
          </a:lstStyle>
          <a:p>
            <a:pPr rtl="0"/>
            <a:endParaRPr lang="fr-FR" dirty="0"/>
          </a:p>
        </p:txBody>
      </p:sp>
      <p:sp>
        <p:nvSpPr>
          <p:cNvPr id="7" name="Espace réservé du numéro de diapositive 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rtl="0">
              <a:defRPr sz="1200"/>
            </a:lvl1pPr>
          </a:lstStyle>
          <a:p>
            <a:pPr algn="r"/>
            <a:fld id="{3EBA5BD7-F043-4D1B-AA17-CD412FC534DE}" type="slidenum">
              <a:rPr lang="fr-FR" smtClean="0"/>
              <a:pPr algn="r"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7670578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1218987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1pPr>
    <a:lvl2pPr marL="609493" algn="l" defTabSz="1218987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2pPr>
    <a:lvl3pPr marL="1218987" algn="l" defTabSz="1218987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3pPr>
    <a:lvl4pPr marL="1828480" algn="l" defTabSz="1218987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4pPr>
    <a:lvl5pPr marL="2437973" algn="l" defTabSz="1218987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5pPr>
    <a:lvl6pPr marL="3047467" algn="l" defTabSz="1218987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6pPr>
    <a:lvl7pPr marL="3656960" algn="l" defTabSz="1218987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7pPr>
    <a:lvl8pPr marL="4266453" algn="l" defTabSz="1218987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8pPr>
    <a:lvl9pPr marL="4875947" algn="l" defTabSz="1218987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algn="r"/>
            <a:fld id="{3EBA5BD7-F043-4D1B-AA17-CD412FC534DE}" type="slidenum">
              <a:rPr lang="fr-FR" smtClean="0"/>
              <a:pPr algn="r"/>
              <a:t>1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16286264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algn="r"/>
            <a:fld id="{3EBA5BD7-F043-4D1B-AA17-CD412FC534DE}" type="slidenum">
              <a:rPr lang="fr-FR" smtClean="0"/>
              <a:pPr algn="r"/>
              <a:t>2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01862348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algn="r"/>
            <a:fld id="{3EBA5BD7-F043-4D1B-AA17-CD412FC534DE}" type="slidenum">
              <a:rPr lang="fr-FR" smtClean="0"/>
              <a:pPr algn="r"/>
              <a:t>4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49540681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algn="r"/>
            <a:fld id="{3EBA5BD7-F043-4D1B-AA17-CD412FC534DE}" type="slidenum">
              <a:rPr lang="fr-FR" smtClean="0"/>
              <a:pPr algn="r"/>
              <a:t>5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10627945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algn="r"/>
            <a:fld id="{3EBA5BD7-F043-4D1B-AA17-CD412FC534DE}" type="slidenum">
              <a:rPr lang="fr-FR" smtClean="0"/>
              <a:pPr algn="r"/>
              <a:t>6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739953717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algn="r"/>
            <a:fld id="{3EBA5BD7-F043-4D1B-AA17-CD412FC534DE}" type="slidenum">
              <a:rPr lang="fr-FR" smtClean="0"/>
              <a:pPr algn="r"/>
              <a:t>7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72507686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algn="r"/>
            <a:fld id="{3EBA5BD7-F043-4D1B-AA17-CD412FC534DE}" type="slidenum">
              <a:rPr lang="fr-FR" smtClean="0"/>
              <a:pPr algn="r"/>
              <a:t>8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832547885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algn="r"/>
            <a:fld id="{3EBA5BD7-F043-4D1B-AA17-CD412FC534DE}" type="slidenum">
              <a:rPr lang="fr-FR" smtClean="0"/>
              <a:pPr algn="r"/>
              <a:t>9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611970580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algn="r"/>
            <a:fld id="{3EBA5BD7-F043-4D1B-AA17-CD412FC534DE}" type="slidenum">
              <a:rPr lang="fr-FR" smtClean="0"/>
              <a:pPr algn="r"/>
              <a:t>10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650303254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algn="r"/>
            <a:fld id="{3EBA5BD7-F043-4D1B-AA17-CD412FC534DE}" type="slidenum">
              <a:rPr lang="fr-FR" smtClean="0"/>
              <a:pPr algn="r"/>
              <a:t>11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838727709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algn="r"/>
            <a:fld id="{3EBA5BD7-F043-4D1B-AA17-CD412FC534DE}" type="slidenum">
              <a:rPr lang="fr-FR" smtClean="0"/>
              <a:pPr algn="r"/>
              <a:t>12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822830886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algn="r"/>
            <a:fld id="{3EBA5BD7-F043-4D1B-AA17-CD412FC534DE}" type="slidenum">
              <a:rPr lang="fr-FR" smtClean="0"/>
              <a:pPr algn="r"/>
              <a:t>13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245803390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algn="r"/>
            <a:fld id="{3EBA5BD7-F043-4D1B-AA17-CD412FC534DE}" type="slidenum">
              <a:rPr lang="fr-FR" smtClean="0"/>
              <a:pPr algn="r"/>
              <a:t>14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465949954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algn="r"/>
            <a:fld id="{3EBA5BD7-F043-4D1B-AA17-CD412FC534DE}" type="slidenum">
              <a:rPr lang="fr-FR" smtClean="0"/>
              <a:pPr algn="r"/>
              <a:t>15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4040545884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algn="r"/>
            <a:fld id="{3EBA5BD7-F043-4D1B-AA17-CD412FC534DE}" type="slidenum">
              <a:rPr lang="fr-FR" smtClean="0"/>
              <a:pPr algn="r"/>
              <a:t>16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448670449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algn="r"/>
            <a:fld id="{3EBA5BD7-F043-4D1B-AA17-CD412FC534DE}" type="slidenum">
              <a:rPr lang="fr-FR" smtClean="0"/>
              <a:pPr algn="r"/>
              <a:t>17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89448665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algn="r"/>
            <a:fld id="{3EBA5BD7-F043-4D1B-AA17-CD412FC534DE}" type="slidenum">
              <a:rPr lang="fr-FR" smtClean="0"/>
              <a:pPr algn="r"/>
              <a:t>18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678128270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algn="r"/>
            <a:fld id="{3EBA5BD7-F043-4D1B-AA17-CD412FC534DE}" type="slidenum">
              <a:rPr lang="fr-FR" smtClean="0"/>
              <a:pPr algn="r"/>
              <a:t>19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4240829619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algn="r"/>
            <a:fld id="{3EBA5BD7-F043-4D1B-AA17-CD412FC534DE}" type="slidenum">
              <a:rPr lang="fr-FR" smtClean="0"/>
              <a:pPr algn="r"/>
              <a:t>20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027883438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algn="r"/>
            <a:fld id="{3EBA5BD7-F043-4D1B-AA17-CD412FC534DE}" type="slidenum">
              <a:rPr lang="fr-FR" smtClean="0"/>
              <a:pPr algn="r"/>
              <a:t>21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443843268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algn="r"/>
            <a:fld id="{3EBA5BD7-F043-4D1B-AA17-CD412FC534DE}" type="slidenum">
              <a:rPr lang="fr-FR" smtClean="0"/>
              <a:pPr algn="r"/>
              <a:t>22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213378019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algn="r"/>
            <a:fld id="{3EBA5BD7-F043-4D1B-AA17-CD412FC534DE}" type="slidenum">
              <a:rPr lang="fr-FR" smtClean="0"/>
              <a:pPr algn="r"/>
              <a:t>23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258771152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algn="r"/>
            <a:fld id="{3EBA5BD7-F043-4D1B-AA17-CD412FC534DE}" type="slidenum">
              <a:rPr lang="fr-FR" smtClean="0"/>
              <a:pPr algn="r"/>
              <a:t>24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524071030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algn="r"/>
            <a:fld id="{3EBA5BD7-F043-4D1B-AA17-CD412FC534DE}" type="slidenum">
              <a:rPr lang="fr-FR" smtClean="0"/>
              <a:pPr algn="r"/>
              <a:t>25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629044160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algn="r"/>
            <a:fld id="{3EBA5BD7-F043-4D1B-AA17-CD412FC534DE}" type="slidenum">
              <a:rPr lang="fr-FR" smtClean="0"/>
              <a:pPr algn="r"/>
              <a:t>26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727591855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algn="r"/>
            <a:fld id="{3EBA5BD7-F043-4D1B-AA17-CD412FC534DE}" type="slidenum">
              <a:rPr lang="fr-FR" smtClean="0"/>
              <a:pPr algn="r"/>
              <a:t>27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16577004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1" name="diagonales"/>
          <p:cNvGrpSpPr/>
          <p:nvPr/>
        </p:nvGrpSpPr>
        <p:grpSpPr>
          <a:xfrm>
            <a:off x="7516443" y="4145281"/>
            <a:ext cx="4686117" cy="2731407"/>
            <a:chOff x="5638800" y="3108960"/>
            <a:chExt cx="3515503" cy="2048555"/>
          </a:xfrm>
        </p:grpSpPr>
        <p:cxnSp>
          <p:nvCxnSpPr>
            <p:cNvPr id="14" name="Connecteur droit 13"/>
            <p:cNvCxnSpPr/>
            <p:nvPr/>
          </p:nvCxnSpPr>
          <p:spPr>
            <a:xfrm flipV="1">
              <a:off x="5638800" y="3108960"/>
              <a:ext cx="3515503" cy="2037116"/>
            </a:xfrm>
            <a:prstGeom prst="line">
              <a:avLst/>
            </a:prstGeom>
            <a:noFill/>
            <a:ln w="38100">
              <a:gradFill>
                <a:gsLst>
                  <a:gs pos="50000">
                    <a:schemeClr val="accent1">
                      <a:lumMod val="75000"/>
                    </a:schemeClr>
                  </a:gs>
                  <a:gs pos="0">
                    <a:schemeClr val="accent1"/>
                  </a:gs>
                  <a:gs pos="100000">
                    <a:schemeClr val="accent1"/>
                  </a:gs>
                </a:gsLst>
                <a:lin ang="5400000" scaled="0"/>
              </a:gra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  <p:cxnSp>
          <p:nvCxnSpPr>
            <p:cNvPr id="17" name="Connecteur droit 16"/>
            <p:cNvCxnSpPr/>
            <p:nvPr/>
          </p:nvCxnSpPr>
          <p:spPr>
            <a:xfrm flipV="1">
              <a:off x="6004643" y="3333750"/>
              <a:ext cx="3149660" cy="1823765"/>
            </a:xfrm>
            <a:prstGeom prst="line">
              <a:avLst/>
            </a:prstGeom>
            <a:noFill/>
            <a:ln w="28575">
              <a:gradFill>
                <a:gsLst>
                  <a:gs pos="0">
                    <a:schemeClr val="accent1">
                      <a:lumMod val="75000"/>
                    </a:schemeClr>
                  </a:gs>
                  <a:gs pos="50000">
                    <a:schemeClr val="accent1">
                      <a:lumMod val="75000"/>
                    </a:schemeClr>
                  </a:gs>
                  <a:gs pos="100000">
                    <a:schemeClr val="accent1"/>
                  </a:gs>
                </a:gsLst>
                <a:lin ang="5400000" scaled="0"/>
              </a:gra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  <p:cxnSp>
          <p:nvCxnSpPr>
            <p:cNvPr id="19" name="Connecteur droit 18"/>
            <p:cNvCxnSpPr/>
            <p:nvPr/>
          </p:nvCxnSpPr>
          <p:spPr>
            <a:xfrm flipV="1">
              <a:off x="6388342" y="3549891"/>
              <a:ext cx="2765961" cy="1600149"/>
            </a:xfrm>
            <a:prstGeom prst="line">
              <a:avLst/>
            </a:prstGeom>
            <a:noFill/>
            <a:ln w="25400">
              <a:gradFill>
                <a:gsLst>
                  <a:gs pos="0">
                    <a:schemeClr val="accent1">
                      <a:lumMod val="50000"/>
                    </a:schemeClr>
                  </a:gs>
                  <a:gs pos="100000">
                    <a:schemeClr val="accent1">
                      <a:lumMod val="75000"/>
                    </a:schemeClr>
                  </a:gs>
                </a:gsLst>
                <a:lin ang="5400000" scaled="0"/>
              </a:gra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</p:grpSp>
      <p:grpSp>
        <p:nvGrpSpPr>
          <p:cNvPr id="12" name="lignes inférieures"/>
          <p:cNvGrpSpPr/>
          <p:nvPr/>
        </p:nvGrpSpPr>
        <p:grpSpPr>
          <a:xfrm>
            <a:off x="-8916" y="6057149"/>
            <a:ext cx="5498726" cy="820207"/>
            <a:chOff x="-6689" y="4553748"/>
            <a:chExt cx="4125119" cy="615155"/>
          </a:xfrm>
        </p:grpSpPr>
        <p:sp>
          <p:nvSpPr>
            <p:cNvPr id="9" name="Forme libre 8"/>
            <p:cNvSpPr/>
            <p:nvPr/>
          </p:nvSpPr>
          <p:spPr>
            <a:xfrm rot="16200000">
              <a:off x="1754302" y="2802395"/>
              <a:ext cx="612775" cy="4115481"/>
            </a:xfrm>
            <a:custGeom>
              <a:avLst/>
              <a:gdLst>
                <a:gd name="connsiteX0" fmla="*/ 0 w 603250"/>
                <a:gd name="connsiteY0" fmla="*/ 3905250 h 3905250"/>
                <a:gd name="connsiteX1" fmla="*/ 603250 w 603250"/>
                <a:gd name="connsiteY1" fmla="*/ 2984500 h 3905250"/>
                <a:gd name="connsiteX2" fmla="*/ 603250 w 603250"/>
                <a:gd name="connsiteY2" fmla="*/ 0 h 3905250"/>
                <a:gd name="connsiteX0" fmla="*/ 0 w 612775"/>
                <a:gd name="connsiteY0" fmla="*/ 3919538 h 3919538"/>
                <a:gd name="connsiteX1" fmla="*/ 612775 w 612775"/>
                <a:gd name="connsiteY1" fmla="*/ 2984500 h 3919538"/>
                <a:gd name="connsiteX2" fmla="*/ 612775 w 612775"/>
                <a:gd name="connsiteY2" fmla="*/ 0 h 3919538"/>
                <a:gd name="connsiteX0" fmla="*/ 0 w 612775"/>
                <a:gd name="connsiteY0" fmla="*/ 4115481 h 4115481"/>
                <a:gd name="connsiteX1" fmla="*/ 612775 w 612775"/>
                <a:gd name="connsiteY1" fmla="*/ 3180443 h 4115481"/>
                <a:gd name="connsiteX2" fmla="*/ 612775 w 612775"/>
                <a:gd name="connsiteY2" fmla="*/ 0 h 411548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612775" h="4115481">
                  <a:moveTo>
                    <a:pt x="0" y="4115481"/>
                  </a:moveTo>
                  <a:lnTo>
                    <a:pt x="612775" y="3180443"/>
                  </a:lnTo>
                  <a:lnTo>
                    <a:pt x="612775" y="0"/>
                  </a:lnTo>
                </a:path>
              </a:pathLst>
            </a:custGeom>
            <a:noFill/>
            <a:ln w="38100">
              <a:gradFill>
                <a:gsLst>
                  <a:gs pos="50000">
                    <a:schemeClr val="accent1">
                      <a:lumMod val="75000"/>
                    </a:schemeClr>
                  </a:gs>
                  <a:gs pos="0">
                    <a:schemeClr val="accent1"/>
                  </a:gs>
                  <a:gs pos="100000">
                    <a:schemeClr val="accent1"/>
                  </a:gs>
                </a:gsLst>
                <a:lin ang="5400000" scaled="0"/>
              </a:gra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 rtl="0"/>
              <a:endParaRPr lang="fr-FR" dirty="0"/>
            </a:p>
          </p:txBody>
        </p:sp>
        <p:sp>
          <p:nvSpPr>
            <p:cNvPr id="10" name="Forme libre 9"/>
            <p:cNvSpPr/>
            <p:nvPr/>
          </p:nvSpPr>
          <p:spPr>
            <a:xfrm rot="16200000">
              <a:off x="1604659" y="3152814"/>
              <a:ext cx="410751" cy="3621427"/>
            </a:xfrm>
            <a:custGeom>
              <a:avLst/>
              <a:gdLst>
                <a:gd name="connsiteX0" fmla="*/ 0 w 603250"/>
                <a:gd name="connsiteY0" fmla="*/ 3905250 h 3905250"/>
                <a:gd name="connsiteX1" fmla="*/ 603250 w 603250"/>
                <a:gd name="connsiteY1" fmla="*/ 2984500 h 3905250"/>
                <a:gd name="connsiteX2" fmla="*/ 603250 w 603250"/>
                <a:gd name="connsiteY2" fmla="*/ 0 h 3905250"/>
                <a:gd name="connsiteX0" fmla="*/ 0 w 612775"/>
                <a:gd name="connsiteY0" fmla="*/ 3919538 h 3919538"/>
                <a:gd name="connsiteX1" fmla="*/ 612775 w 612775"/>
                <a:gd name="connsiteY1" fmla="*/ 2984500 h 3919538"/>
                <a:gd name="connsiteX2" fmla="*/ 612775 w 612775"/>
                <a:gd name="connsiteY2" fmla="*/ 0 h 3919538"/>
                <a:gd name="connsiteX0" fmla="*/ 0 w 612775"/>
                <a:gd name="connsiteY0" fmla="*/ 3919538 h 3919538"/>
                <a:gd name="connsiteX1" fmla="*/ 202024 w 612775"/>
                <a:gd name="connsiteY1" fmla="*/ 3607676 h 3919538"/>
                <a:gd name="connsiteX2" fmla="*/ 612775 w 612775"/>
                <a:gd name="connsiteY2" fmla="*/ 2984500 h 3919538"/>
                <a:gd name="connsiteX3" fmla="*/ 612775 w 612775"/>
                <a:gd name="connsiteY3" fmla="*/ 0 h 3919538"/>
                <a:gd name="connsiteX0" fmla="*/ 0 w 410751"/>
                <a:gd name="connsiteY0" fmla="*/ 3607676 h 3607676"/>
                <a:gd name="connsiteX1" fmla="*/ 410751 w 410751"/>
                <a:gd name="connsiteY1" fmla="*/ 2984500 h 3607676"/>
                <a:gd name="connsiteX2" fmla="*/ 410751 w 410751"/>
                <a:gd name="connsiteY2" fmla="*/ 0 h 3607676"/>
                <a:gd name="connsiteX0" fmla="*/ 0 w 410751"/>
                <a:gd name="connsiteY0" fmla="*/ 3607676 h 3607676"/>
                <a:gd name="connsiteX1" fmla="*/ 410751 w 410751"/>
                <a:gd name="connsiteY1" fmla="*/ 2984500 h 3607676"/>
                <a:gd name="connsiteX2" fmla="*/ 409575 w 410751"/>
                <a:gd name="connsiteY2" fmla="*/ 185820 h 3607676"/>
                <a:gd name="connsiteX3" fmla="*/ 410751 w 410751"/>
                <a:gd name="connsiteY3" fmla="*/ 0 h 3607676"/>
                <a:gd name="connsiteX0" fmla="*/ 0 w 410751"/>
                <a:gd name="connsiteY0" fmla="*/ 3421856 h 3421856"/>
                <a:gd name="connsiteX1" fmla="*/ 410751 w 410751"/>
                <a:gd name="connsiteY1" fmla="*/ 2798680 h 3421856"/>
                <a:gd name="connsiteX2" fmla="*/ 409575 w 410751"/>
                <a:gd name="connsiteY2" fmla="*/ 0 h 3421856"/>
                <a:gd name="connsiteX0" fmla="*/ 0 w 410751"/>
                <a:gd name="connsiteY0" fmla="*/ 3614170 h 3614170"/>
                <a:gd name="connsiteX1" fmla="*/ 410751 w 410751"/>
                <a:gd name="connsiteY1" fmla="*/ 2990994 h 3614170"/>
                <a:gd name="connsiteX2" fmla="*/ 405947 w 410751"/>
                <a:gd name="connsiteY2" fmla="*/ 0 h 3614170"/>
                <a:gd name="connsiteX0" fmla="*/ 0 w 410751"/>
                <a:gd name="connsiteY0" fmla="*/ 3621427 h 3621427"/>
                <a:gd name="connsiteX1" fmla="*/ 410751 w 410751"/>
                <a:gd name="connsiteY1" fmla="*/ 2998251 h 3621427"/>
                <a:gd name="connsiteX2" fmla="*/ 405947 w 410751"/>
                <a:gd name="connsiteY2" fmla="*/ 0 h 362142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410751" h="3621427">
                  <a:moveTo>
                    <a:pt x="0" y="3621427"/>
                  </a:moveTo>
                  <a:lnTo>
                    <a:pt x="410751" y="2998251"/>
                  </a:lnTo>
                  <a:cubicBezTo>
                    <a:pt x="410359" y="2065358"/>
                    <a:pt x="406339" y="932893"/>
                    <a:pt x="405947" y="0"/>
                  </a:cubicBezTo>
                </a:path>
              </a:pathLst>
            </a:custGeom>
            <a:noFill/>
            <a:ln w="28575">
              <a:gradFill>
                <a:gsLst>
                  <a:gs pos="0">
                    <a:schemeClr val="accent1">
                      <a:lumMod val="75000"/>
                    </a:schemeClr>
                  </a:gs>
                  <a:gs pos="50000">
                    <a:schemeClr val="accent1">
                      <a:lumMod val="75000"/>
                    </a:schemeClr>
                  </a:gs>
                  <a:gs pos="100000">
                    <a:schemeClr val="accent1"/>
                  </a:gs>
                </a:gsLst>
                <a:lin ang="5400000" scaled="0"/>
              </a:gra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 rtl="0"/>
              <a:endParaRPr lang="fr-FR" dirty="0"/>
            </a:p>
          </p:txBody>
        </p:sp>
        <p:sp>
          <p:nvSpPr>
            <p:cNvPr id="11" name="Forme libre 10"/>
            <p:cNvSpPr/>
            <p:nvPr/>
          </p:nvSpPr>
          <p:spPr>
            <a:xfrm rot="16200000">
              <a:off x="1462308" y="3453376"/>
              <a:ext cx="241768" cy="3179761"/>
            </a:xfrm>
            <a:custGeom>
              <a:avLst/>
              <a:gdLst>
                <a:gd name="connsiteX0" fmla="*/ 0 w 603250"/>
                <a:gd name="connsiteY0" fmla="*/ 3905250 h 3905250"/>
                <a:gd name="connsiteX1" fmla="*/ 603250 w 603250"/>
                <a:gd name="connsiteY1" fmla="*/ 2984500 h 3905250"/>
                <a:gd name="connsiteX2" fmla="*/ 603250 w 603250"/>
                <a:gd name="connsiteY2" fmla="*/ 0 h 3905250"/>
                <a:gd name="connsiteX0" fmla="*/ 0 w 612775"/>
                <a:gd name="connsiteY0" fmla="*/ 3919538 h 3919538"/>
                <a:gd name="connsiteX1" fmla="*/ 612775 w 612775"/>
                <a:gd name="connsiteY1" fmla="*/ 2984500 h 3919538"/>
                <a:gd name="connsiteX2" fmla="*/ 612775 w 612775"/>
                <a:gd name="connsiteY2" fmla="*/ 0 h 3919538"/>
                <a:gd name="connsiteX0" fmla="*/ 0 w 612775"/>
                <a:gd name="connsiteY0" fmla="*/ 3919538 h 3919538"/>
                <a:gd name="connsiteX1" fmla="*/ 373856 w 612775"/>
                <a:gd name="connsiteY1" fmla="*/ 3344891 h 3919538"/>
                <a:gd name="connsiteX2" fmla="*/ 612775 w 612775"/>
                <a:gd name="connsiteY2" fmla="*/ 2984500 h 3919538"/>
                <a:gd name="connsiteX3" fmla="*/ 612775 w 612775"/>
                <a:gd name="connsiteY3" fmla="*/ 0 h 3919538"/>
                <a:gd name="connsiteX0" fmla="*/ 0 w 238919"/>
                <a:gd name="connsiteY0" fmla="*/ 3344891 h 3344891"/>
                <a:gd name="connsiteX1" fmla="*/ 238919 w 238919"/>
                <a:gd name="connsiteY1" fmla="*/ 2984500 h 3344891"/>
                <a:gd name="connsiteX2" fmla="*/ 238919 w 238919"/>
                <a:gd name="connsiteY2" fmla="*/ 0 h 3344891"/>
                <a:gd name="connsiteX0" fmla="*/ 0 w 238919"/>
                <a:gd name="connsiteY0" fmla="*/ 3344891 h 3344891"/>
                <a:gd name="connsiteX1" fmla="*/ 238919 w 238919"/>
                <a:gd name="connsiteY1" fmla="*/ 2984500 h 3344891"/>
                <a:gd name="connsiteX2" fmla="*/ 238125 w 238919"/>
                <a:gd name="connsiteY2" fmla="*/ 368330 h 3344891"/>
                <a:gd name="connsiteX3" fmla="*/ 238919 w 238919"/>
                <a:gd name="connsiteY3" fmla="*/ 0 h 3344891"/>
                <a:gd name="connsiteX0" fmla="*/ 0 w 238919"/>
                <a:gd name="connsiteY0" fmla="*/ 2976561 h 2976561"/>
                <a:gd name="connsiteX1" fmla="*/ 238919 w 238919"/>
                <a:gd name="connsiteY1" fmla="*/ 2616170 h 2976561"/>
                <a:gd name="connsiteX2" fmla="*/ 238125 w 238919"/>
                <a:gd name="connsiteY2" fmla="*/ 0 h 2976561"/>
                <a:gd name="connsiteX0" fmla="*/ 0 w 241768"/>
                <a:gd name="connsiteY0" fmla="*/ 3179761 h 3179761"/>
                <a:gd name="connsiteX1" fmla="*/ 238919 w 241768"/>
                <a:gd name="connsiteY1" fmla="*/ 2819370 h 3179761"/>
                <a:gd name="connsiteX2" fmla="*/ 241754 w 241768"/>
                <a:gd name="connsiteY2" fmla="*/ 0 h 31797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241768" h="3179761">
                  <a:moveTo>
                    <a:pt x="0" y="3179761"/>
                  </a:moveTo>
                  <a:lnTo>
                    <a:pt x="238919" y="2819370"/>
                  </a:lnTo>
                  <a:cubicBezTo>
                    <a:pt x="238654" y="1947313"/>
                    <a:pt x="242019" y="872057"/>
                    <a:pt x="241754" y="0"/>
                  </a:cubicBezTo>
                </a:path>
              </a:pathLst>
            </a:custGeom>
            <a:noFill/>
            <a:ln w="25400">
              <a:gradFill>
                <a:gsLst>
                  <a:gs pos="0">
                    <a:schemeClr val="accent1">
                      <a:lumMod val="50000"/>
                    </a:schemeClr>
                  </a:gs>
                  <a:gs pos="100000">
                    <a:schemeClr val="accent1">
                      <a:lumMod val="75000"/>
                    </a:schemeClr>
                  </a:gs>
                </a:gsLst>
                <a:lin ang="5400000" scaled="0"/>
              </a:gra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 rtl="0"/>
              <a:endParaRPr lang="fr-FR" dirty="0"/>
            </a:p>
          </p:txBody>
        </p:sp>
      </p:grpSp>
      <p:sp>
        <p:nvSpPr>
          <p:cNvPr id="2" name="Titre 1"/>
          <p:cNvSpPr>
            <a:spLocks noGrp="1"/>
          </p:cNvSpPr>
          <p:nvPr>
            <p:ph type="ctrTitle"/>
          </p:nvPr>
        </p:nvSpPr>
        <p:spPr>
          <a:xfrm>
            <a:off x="1625176" y="584200"/>
            <a:ext cx="8735325" cy="2000251"/>
          </a:xfrm>
        </p:spPr>
        <p:txBody>
          <a:bodyPr rtlCol="0">
            <a:normAutofit/>
          </a:bodyPr>
          <a:lstStyle>
            <a:lvl1pPr algn="l" rtl="0">
              <a:defRPr sz="5400"/>
            </a:lvl1pPr>
          </a:lstStyle>
          <a:p>
            <a:pPr rtl="0"/>
            <a:r>
              <a:rPr lang="fr-FR"/>
              <a:t>Modifiez le style du titre</a:t>
            </a:r>
            <a:endParaRPr lang="fr-FR" dirty="0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625176" y="2616200"/>
            <a:ext cx="8735325" cy="1752600"/>
          </a:xfrm>
        </p:spPr>
        <p:txBody>
          <a:bodyPr rtlCol="0">
            <a:normAutofit/>
          </a:bodyPr>
          <a:lstStyle>
            <a:lvl1pPr marL="0" indent="0" algn="l" rtl="0">
              <a:spcBef>
                <a:spcPts val="0"/>
              </a:spcBef>
              <a:buNone/>
              <a:defRPr sz="2800" cap="all" spc="200" baseline="0">
                <a:solidFill>
                  <a:schemeClr val="accent1"/>
                </a:solidFill>
              </a:defRPr>
            </a:lvl1pPr>
            <a:lvl2pPr marL="609493" indent="0" algn="ctr" rtl="0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218987" indent="0" algn="ctr" rtl="0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828480" indent="0" algn="ctr" rtl="0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437973" indent="0" algn="ctr" rtl="0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047467" indent="0" algn="ctr" rtl="0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656960" indent="0" algn="ctr" rtl="0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266453" indent="0" algn="ctr" rtl="0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875947" indent="0" algn="ctr" rtl="0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rtl="0"/>
            <a:r>
              <a:rPr lang="fr-FR"/>
              <a:t>Modifiez le style des sous-titres du masque</a:t>
            </a:r>
            <a:endParaRPr lang="fr-FR" dirty="0"/>
          </a:p>
        </p:txBody>
      </p:sp>
      <p:sp>
        <p:nvSpPr>
          <p:cNvPr id="22" name="Espace réservé de la date 21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/>
            </a:lvl1pPr>
          </a:lstStyle>
          <a:p>
            <a:fld id="{8AD5FFA4-F63D-4626-A4A9-714B7662913B}" type="datetime1">
              <a:rPr lang="fr-FR" smtClean="0"/>
              <a:t>28/05/2025</a:t>
            </a:fld>
            <a:endParaRPr lang="fr-FR" dirty="0"/>
          </a:p>
        </p:txBody>
      </p:sp>
      <p:sp>
        <p:nvSpPr>
          <p:cNvPr id="23" name="Espace réservé du pied de page 22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fr-FR" dirty="0"/>
          </a:p>
        </p:txBody>
      </p:sp>
      <p:sp>
        <p:nvSpPr>
          <p:cNvPr id="24" name="Espace réservé du numéro de diapositive 23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algn="r"/>
            <a:fld id="{C014DD1E-5D91-48A3-AD6D-45FBA980D106}" type="slidenum">
              <a:rPr lang="fr-FR" smtClean="0"/>
              <a:pPr algn="r"/>
              <a:t>‹N°›</a:t>
            </a:fld>
            <a:endParaRPr lang="fr-FR" dirty="0"/>
          </a:p>
        </p:txBody>
      </p:sp>
      <p:pic>
        <p:nvPicPr>
          <p:cNvPr id="4" name="Image 3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492" t="40949" r="20526" b="40127"/>
          <a:stretch/>
        </p:blipFill>
        <p:spPr>
          <a:xfrm>
            <a:off x="9766820" y="6192450"/>
            <a:ext cx="2304256" cy="5464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474885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fr-FR"/>
              <a:t>Modifiez le style du titre</a:t>
            </a:r>
            <a:endParaRPr lang="fr-FR" dirty="0"/>
          </a:p>
        </p:txBody>
      </p:sp>
      <p:sp>
        <p:nvSpPr>
          <p:cNvPr id="3" name="Espace réservé du contenu 2"/>
          <p:cNvSpPr>
            <a:spLocks noGrp="1"/>
          </p:cNvSpPr>
          <p:nvPr>
            <p:ph idx="1"/>
          </p:nvPr>
        </p:nvSpPr>
        <p:spPr/>
        <p:txBody>
          <a:bodyPr rtlCol="0"/>
          <a:lstStyle>
            <a:lvl5pPr algn="l" rtl="0">
              <a:defRPr/>
            </a:lvl5pPr>
            <a:lvl6pPr algn="l" rtl="0">
              <a:defRPr/>
            </a:lvl6pPr>
            <a:lvl7pPr algn="l" rtl="0">
              <a:defRPr/>
            </a:lvl7pPr>
            <a:lvl8pPr algn="l" rtl="0">
              <a:defRPr/>
            </a:lvl8pPr>
            <a:lvl9pPr algn="l" rtl="0">
              <a:defRPr/>
            </a:lvl9pPr>
          </a:lstStyle>
          <a:p>
            <a:pPr lvl="0" rtl="0"/>
            <a:r>
              <a:rPr lang="fr-FR"/>
              <a:t>Cliquez pour modifier les styles du texte du masque</a:t>
            </a:r>
          </a:p>
          <a:p>
            <a:pPr lvl="1" rtl="0"/>
            <a:r>
              <a:rPr lang="fr-FR"/>
              <a:t>Deuxième niveau</a:t>
            </a:r>
          </a:p>
          <a:p>
            <a:pPr lvl="2" rtl="0"/>
            <a:r>
              <a:rPr lang="fr-FR"/>
              <a:t>Troisième niveau</a:t>
            </a:r>
          </a:p>
          <a:p>
            <a:pPr lvl="3" rtl="0"/>
            <a:r>
              <a:rPr lang="fr-FR"/>
              <a:t>Quatrième niveau</a:t>
            </a:r>
          </a:p>
          <a:p>
            <a:pPr lvl="4" rtl="0"/>
            <a:r>
              <a:rPr lang="fr-FR"/>
              <a:t>Cinquième niveau</a:t>
            </a:r>
            <a:endParaRPr lang="fr-FR" dirty="0"/>
          </a:p>
        </p:txBody>
      </p:sp>
      <p:sp>
        <p:nvSpPr>
          <p:cNvPr id="4" name="Espace réservé de la date 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/>
            </a:lvl1pPr>
          </a:lstStyle>
          <a:p>
            <a:fld id="{C6F0BCCA-20B8-4487-959B-48692105CA3E}" type="datetime1">
              <a:rPr lang="fr-FR" smtClean="0"/>
              <a:t>28/05/2025</a:t>
            </a:fld>
            <a:endParaRPr lang="fr-FR" dirty="0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fr-FR" dirty="0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algn="r"/>
            <a:fld id="{C014DD1E-5D91-48A3-AD6D-45FBA980D106}" type="slidenum">
              <a:rPr lang="fr-FR" smtClean="0"/>
              <a:pPr algn="r"/>
              <a:t>‹N°›</a:t>
            </a:fld>
            <a:endParaRPr lang="fr-FR" dirty="0"/>
          </a:p>
        </p:txBody>
      </p:sp>
      <p:pic>
        <p:nvPicPr>
          <p:cNvPr id="7" name="Image 6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0774932" y="6504978"/>
            <a:ext cx="1296376" cy="3052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067690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-têt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" name="diagonales"/>
          <p:cNvGrpSpPr/>
          <p:nvPr/>
        </p:nvGrpSpPr>
        <p:grpSpPr>
          <a:xfrm>
            <a:off x="7516443" y="4145281"/>
            <a:ext cx="4686117" cy="2731407"/>
            <a:chOff x="5638800" y="3108960"/>
            <a:chExt cx="3515503" cy="2048555"/>
          </a:xfrm>
        </p:grpSpPr>
        <p:cxnSp>
          <p:nvCxnSpPr>
            <p:cNvPr id="12" name="Connecteur droit 11"/>
            <p:cNvCxnSpPr/>
            <p:nvPr/>
          </p:nvCxnSpPr>
          <p:spPr>
            <a:xfrm flipV="1">
              <a:off x="5638800" y="3108960"/>
              <a:ext cx="3515503" cy="2037116"/>
            </a:xfrm>
            <a:prstGeom prst="line">
              <a:avLst/>
            </a:prstGeom>
            <a:noFill/>
            <a:ln w="38100">
              <a:gradFill>
                <a:gsLst>
                  <a:gs pos="50000">
                    <a:schemeClr val="accent1">
                      <a:lumMod val="75000"/>
                    </a:schemeClr>
                  </a:gs>
                  <a:gs pos="0">
                    <a:schemeClr val="accent1"/>
                  </a:gs>
                  <a:gs pos="100000">
                    <a:schemeClr val="accent1"/>
                  </a:gs>
                </a:gsLst>
                <a:lin ang="5400000" scaled="0"/>
              </a:gra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  <p:cxnSp>
          <p:nvCxnSpPr>
            <p:cNvPr id="13" name="Connecteur droit 12"/>
            <p:cNvCxnSpPr/>
            <p:nvPr/>
          </p:nvCxnSpPr>
          <p:spPr>
            <a:xfrm flipV="1">
              <a:off x="6004643" y="3333750"/>
              <a:ext cx="3149660" cy="1823765"/>
            </a:xfrm>
            <a:prstGeom prst="line">
              <a:avLst/>
            </a:prstGeom>
            <a:noFill/>
            <a:ln w="28575">
              <a:gradFill>
                <a:gsLst>
                  <a:gs pos="0">
                    <a:schemeClr val="accent1">
                      <a:lumMod val="75000"/>
                    </a:schemeClr>
                  </a:gs>
                  <a:gs pos="50000">
                    <a:schemeClr val="accent1">
                      <a:lumMod val="75000"/>
                    </a:schemeClr>
                  </a:gs>
                  <a:gs pos="100000">
                    <a:schemeClr val="accent1"/>
                  </a:gs>
                </a:gsLst>
                <a:lin ang="5400000" scaled="0"/>
              </a:gra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  <p:cxnSp>
          <p:nvCxnSpPr>
            <p:cNvPr id="14" name="Connecteur droit 13"/>
            <p:cNvCxnSpPr/>
            <p:nvPr/>
          </p:nvCxnSpPr>
          <p:spPr>
            <a:xfrm flipV="1">
              <a:off x="6388342" y="3549891"/>
              <a:ext cx="2765961" cy="1600149"/>
            </a:xfrm>
            <a:prstGeom prst="line">
              <a:avLst/>
            </a:prstGeom>
            <a:noFill/>
            <a:ln w="25400">
              <a:gradFill>
                <a:gsLst>
                  <a:gs pos="0">
                    <a:schemeClr val="accent1">
                      <a:lumMod val="50000"/>
                    </a:schemeClr>
                  </a:gs>
                  <a:gs pos="100000">
                    <a:schemeClr val="accent1">
                      <a:lumMod val="75000"/>
                    </a:schemeClr>
                  </a:gs>
                </a:gsLst>
                <a:lin ang="5400000" scaled="0"/>
              </a:gra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</p:grpSp>
      <p:sp>
        <p:nvSpPr>
          <p:cNvPr id="2" name="Titre 1"/>
          <p:cNvSpPr>
            <a:spLocks noGrp="1"/>
          </p:cNvSpPr>
          <p:nvPr>
            <p:ph type="title"/>
          </p:nvPr>
        </p:nvSpPr>
        <p:spPr>
          <a:xfrm>
            <a:off x="1625177" y="2209801"/>
            <a:ext cx="8938472" cy="2764335"/>
          </a:xfrm>
        </p:spPr>
        <p:txBody>
          <a:bodyPr rtlCol="0" anchor="b">
            <a:normAutofit/>
          </a:bodyPr>
          <a:lstStyle>
            <a:lvl1pPr algn="l" rtl="0">
              <a:defRPr sz="5400" b="0" cap="none" baseline="0"/>
            </a:lvl1pPr>
          </a:lstStyle>
          <a:p>
            <a:pPr rtl="0"/>
            <a:r>
              <a:rPr lang="fr-FR"/>
              <a:t>Modifiez le style du titre</a:t>
            </a:r>
            <a:endParaRPr lang="fr-FR" dirty="0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1625176" y="4951266"/>
            <a:ext cx="7069519" cy="1220933"/>
          </a:xfrm>
        </p:spPr>
        <p:txBody>
          <a:bodyPr rtlCol="0" anchor="t">
            <a:normAutofit/>
          </a:bodyPr>
          <a:lstStyle>
            <a:lvl1pPr marL="0" indent="0" algn="l" rtl="0">
              <a:spcBef>
                <a:spcPts val="0"/>
              </a:spcBef>
              <a:buNone/>
              <a:defRPr sz="2800" cap="all" spc="200" baseline="0">
                <a:solidFill>
                  <a:schemeClr val="accent1"/>
                </a:solidFill>
              </a:defRPr>
            </a:lvl1pPr>
            <a:lvl2pPr marL="609493" indent="0" algn="l" rtl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2pPr>
            <a:lvl3pPr marL="1218987" indent="0" algn="l" rtl="0">
              <a:buNone/>
              <a:defRPr sz="2100">
                <a:solidFill>
                  <a:schemeClr val="tx1">
                    <a:tint val="75000"/>
                  </a:schemeClr>
                </a:solidFill>
              </a:defRPr>
            </a:lvl3pPr>
            <a:lvl4pPr marL="1828480" indent="0" algn="l" rtl="0">
              <a:buNone/>
              <a:defRPr sz="1900">
                <a:solidFill>
                  <a:schemeClr val="tx1">
                    <a:tint val="75000"/>
                  </a:schemeClr>
                </a:solidFill>
              </a:defRPr>
            </a:lvl4pPr>
            <a:lvl5pPr marL="2437973" indent="0" algn="l" rtl="0">
              <a:buNone/>
              <a:defRPr sz="1900">
                <a:solidFill>
                  <a:schemeClr val="tx1">
                    <a:tint val="75000"/>
                  </a:schemeClr>
                </a:solidFill>
              </a:defRPr>
            </a:lvl5pPr>
            <a:lvl6pPr marL="3047467" indent="0" algn="l" rtl="0">
              <a:buNone/>
              <a:defRPr sz="1900">
                <a:solidFill>
                  <a:schemeClr val="tx1">
                    <a:tint val="75000"/>
                  </a:schemeClr>
                </a:solidFill>
              </a:defRPr>
            </a:lvl6pPr>
            <a:lvl7pPr marL="3656960" indent="0" algn="l" rtl="0">
              <a:buNone/>
              <a:defRPr sz="1900">
                <a:solidFill>
                  <a:schemeClr val="tx1">
                    <a:tint val="75000"/>
                  </a:schemeClr>
                </a:solidFill>
              </a:defRPr>
            </a:lvl7pPr>
            <a:lvl8pPr marL="4266453" indent="0" algn="l" rtl="0">
              <a:buNone/>
              <a:defRPr sz="1900">
                <a:solidFill>
                  <a:schemeClr val="tx1">
                    <a:tint val="75000"/>
                  </a:schemeClr>
                </a:solidFill>
              </a:defRPr>
            </a:lvl8pPr>
            <a:lvl9pPr marL="4875947" indent="0" algn="l" rtl="0">
              <a:buNone/>
              <a:defRPr sz="19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 rt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e la date 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/>
            </a:lvl1pPr>
          </a:lstStyle>
          <a:p>
            <a:fld id="{C8EFBACB-670E-43C3-B63C-AB66CEBE96D8}" type="datetime1">
              <a:rPr lang="fr-FR" smtClean="0"/>
              <a:t>28/05/2025</a:t>
            </a:fld>
            <a:endParaRPr lang="fr-FR" dirty="0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fr-FR" dirty="0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algn="r"/>
            <a:fld id="{C014DD1E-5D91-48A3-AD6D-45FBA980D106}" type="slidenum">
              <a:rPr lang="fr-FR" smtClean="0"/>
              <a:pPr algn="r"/>
              <a:t>‹N°›</a:t>
            </a:fld>
            <a:endParaRPr lang="fr-FR" dirty="0"/>
          </a:p>
        </p:txBody>
      </p:sp>
      <p:pic>
        <p:nvPicPr>
          <p:cNvPr id="15" name="Image 14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0774932" y="6504978"/>
            <a:ext cx="1296376" cy="3052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163306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fr-FR"/>
              <a:t>Modifiez le style du titre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1218883" y="1706880"/>
            <a:ext cx="5078677" cy="4465320"/>
          </a:xfrm>
        </p:spPr>
        <p:txBody>
          <a:bodyPr rtlCol="0">
            <a:normAutofit/>
          </a:bodyPr>
          <a:lstStyle>
            <a:lvl1pPr algn="l" rtl="0">
              <a:defRPr sz="2800"/>
            </a:lvl1pPr>
            <a:lvl2pPr algn="l" rtl="0">
              <a:defRPr sz="2400"/>
            </a:lvl2pPr>
            <a:lvl3pPr algn="l" rtl="0">
              <a:defRPr sz="2000"/>
            </a:lvl3pPr>
            <a:lvl4pPr algn="l" rtl="0">
              <a:defRPr sz="2000"/>
            </a:lvl4pPr>
            <a:lvl5pPr algn="l" rtl="0">
              <a:defRPr sz="2000"/>
            </a:lvl5pPr>
            <a:lvl6pPr algn="l" rtl="0">
              <a:defRPr sz="2000"/>
            </a:lvl6pPr>
            <a:lvl7pPr algn="l" rtl="0">
              <a:defRPr sz="2000"/>
            </a:lvl7pPr>
            <a:lvl8pPr algn="l" rtl="0">
              <a:defRPr sz="2000" baseline="0"/>
            </a:lvl8pPr>
            <a:lvl9pPr algn="l" rtl="0">
              <a:defRPr sz="2000" baseline="0"/>
            </a:lvl9pPr>
          </a:lstStyle>
          <a:p>
            <a:pPr lvl="0" rtl="0"/>
            <a:r>
              <a:rPr lang="fr-FR"/>
              <a:t>Cliquez pour modifier les styles du texte du masque</a:t>
            </a:r>
          </a:p>
          <a:p>
            <a:pPr lvl="1" rtl="0"/>
            <a:r>
              <a:rPr lang="fr-FR"/>
              <a:t>Deuxième niveau</a:t>
            </a:r>
          </a:p>
          <a:p>
            <a:pPr lvl="2" rtl="0"/>
            <a:r>
              <a:rPr lang="fr-FR"/>
              <a:t>Troisième niveau</a:t>
            </a:r>
          </a:p>
          <a:p>
            <a:pPr lvl="3" rtl="0"/>
            <a:r>
              <a:rPr lang="fr-FR"/>
              <a:t>Quatrième niveau</a:t>
            </a:r>
          </a:p>
          <a:p>
            <a:pPr lvl="4" rtl="0"/>
            <a:r>
              <a:rPr lang="fr-FR"/>
              <a:t>Cinquième niveau</a:t>
            </a:r>
            <a:endParaRPr lang="fr-FR" dirty="0"/>
          </a:p>
        </p:txBody>
      </p:sp>
      <p:sp>
        <p:nvSpPr>
          <p:cNvPr id="4" name="Espace réservé du contenu 3"/>
          <p:cNvSpPr>
            <a:spLocks noGrp="1"/>
          </p:cNvSpPr>
          <p:nvPr>
            <p:ph sz="half" idx="2"/>
          </p:nvPr>
        </p:nvSpPr>
        <p:spPr>
          <a:xfrm>
            <a:off x="6500707" y="1706880"/>
            <a:ext cx="5078677" cy="4465320"/>
          </a:xfrm>
        </p:spPr>
        <p:txBody>
          <a:bodyPr rtlCol="0">
            <a:normAutofit/>
          </a:bodyPr>
          <a:lstStyle>
            <a:lvl1pPr algn="l" rtl="0">
              <a:defRPr sz="2800"/>
            </a:lvl1pPr>
            <a:lvl2pPr algn="l" rtl="0">
              <a:defRPr sz="2400"/>
            </a:lvl2pPr>
            <a:lvl3pPr algn="l" rtl="0">
              <a:defRPr sz="2000"/>
            </a:lvl3pPr>
            <a:lvl4pPr algn="l" rtl="0">
              <a:defRPr sz="2000"/>
            </a:lvl4pPr>
            <a:lvl5pPr algn="l" rtl="0">
              <a:defRPr sz="2000"/>
            </a:lvl5pPr>
            <a:lvl6pPr algn="l" rtl="0">
              <a:defRPr sz="2000"/>
            </a:lvl6pPr>
            <a:lvl7pPr algn="l" rtl="0">
              <a:defRPr sz="2000"/>
            </a:lvl7pPr>
            <a:lvl8pPr algn="l" rtl="0">
              <a:defRPr sz="2000"/>
            </a:lvl8pPr>
            <a:lvl9pPr algn="l" rtl="0">
              <a:defRPr sz="2000"/>
            </a:lvl9pPr>
          </a:lstStyle>
          <a:p>
            <a:pPr lvl="0" rtl="0"/>
            <a:r>
              <a:rPr lang="fr-FR"/>
              <a:t>Cliquez pour modifier les styles du texte du masque</a:t>
            </a:r>
          </a:p>
          <a:p>
            <a:pPr lvl="1" rtl="0"/>
            <a:r>
              <a:rPr lang="fr-FR"/>
              <a:t>Deuxième niveau</a:t>
            </a:r>
          </a:p>
          <a:p>
            <a:pPr lvl="2" rtl="0"/>
            <a:r>
              <a:rPr lang="fr-FR"/>
              <a:t>Troisième niveau</a:t>
            </a:r>
          </a:p>
          <a:p>
            <a:pPr lvl="3" rtl="0"/>
            <a:r>
              <a:rPr lang="fr-FR"/>
              <a:t>Quatrième niveau</a:t>
            </a:r>
          </a:p>
          <a:p>
            <a:pPr lvl="4" rtl="0"/>
            <a:r>
              <a:rPr lang="fr-FR"/>
              <a:t>Cinquième niveau</a:t>
            </a:r>
            <a:endParaRPr lang="fr-FR" dirty="0"/>
          </a:p>
        </p:txBody>
      </p:sp>
      <p:sp>
        <p:nvSpPr>
          <p:cNvPr id="5" name="Espace réservé de la date 4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/>
            </a:lvl1pPr>
          </a:lstStyle>
          <a:p>
            <a:fld id="{4E6C62DE-6650-420C-8BB7-8662077F26AA}" type="datetime1">
              <a:rPr lang="fr-FR" smtClean="0"/>
              <a:t>28/05/2025</a:t>
            </a:fld>
            <a:endParaRPr lang="fr-FR" dirty="0"/>
          </a:p>
        </p:txBody>
      </p:sp>
      <p:sp>
        <p:nvSpPr>
          <p:cNvPr id="6" name="Espace réservé du pied de page 5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fr-FR" dirty="0"/>
          </a:p>
        </p:txBody>
      </p:sp>
      <p:sp>
        <p:nvSpPr>
          <p:cNvPr id="7" name="Espace réservé du numéro de diapositive 6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algn="r"/>
            <a:fld id="{C014DD1E-5D91-48A3-AD6D-45FBA980D106}" type="slidenum">
              <a:rPr lang="fr-FR" smtClean="0"/>
              <a:pPr algn="r"/>
              <a:t>‹N°›</a:t>
            </a:fld>
            <a:endParaRPr lang="fr-FR" dirty="0"/>
          </a:p>
        </p:txBody>
      </p:sp>
      <p:pic>
        <p:nvPicPr>
          <p:cNvPr id="8" name="Image 7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0774932" y="6504978"/>
            <a:ext cx="1296376" cy="3052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576477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lvl1pPr algn="l" rtl="0">
              <a:defRPr/>
            </a:lvl1pPr>
          </a:lstStyle>
          <a:p>
            <a:pPr rtl="0"/>
            <a:r>
              <a:rPr lang="fr-FR"/>
              <a:t>Modifiez le style du titre</a:t>
            </a:r>
            <a:endParaRPr lang="fr-FR" dirty="0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1218883" y="1701800"/>
            <a:ext cx="5082740" cy="914400"/>
          </a:xfrm>
        </p:spPr>
        <p:txBody>
          <a:bodyPr rtlCol="0" anchor="b">
            <a:normAutofit/>
          </a:bodyPr>
          <a:lstStyle>
            <a:lvl1pPr marL="0" indent="0" algn="l" rtl="0">
              <a:spcBef>
                <a:spcPts val="0"/>
              </a:spcBef>
              <a:buNone/>
              <a:defRPr sz="2800" b="0" cap="all" spc="200" baseline="0">
                <a:solidFill>
                  <a:schemeClr val="accent1"/>
                </a:solidFill>
              </a:defRPr>
            </a:lvl1pPr>
            <a:lvl2pPr marL="609493" indent="0" algn="l" rtl="0">
              <a:buNone/>
              <a:defRPr sz="2700" b="1"/>
            </a:lvl2pPr>
            <a:lvl3pPr marL="1218987" indent="0" algn="l" rtl="0">
              <a:buNone/>
              <a:defRPr sz="2400" b="1"/>
            </a:lvl3pPr>
            <a:lvl4pPr marL="1828480" indent="0" algn="l" rtl="0">
              <a:buNone/>
              <a:defRPr sz="2100" b="1"/>
            </a:lvl4pPr>
            <a:lvl5pPr marL="2437973" indent="0" algn="l" rtl="0">
              <a:buNone/>
              <a:defRPr sz="2100" b="1"/>
            </a:lvl5pPr>
            <a:lvl6pPr marL="3047467" indent="0" algn="l" rtl="0">
              <a:buNone/>
              <a:defRPr sz="2100" b="1"/>
            </a:lvl6pPr>
            <a:lvl7pPr marL="3656960" indent="0" algn="l" rtl="0">
              <a:buNone/>
              <a:defRPr sz="2100" b="1"/>
            </a:lvl7pPr>
            <a:lvl8pPr marL="4266453" indent="0" algn="l" rtl="0">
              <a:buNone/>
              <a:defRPr sz="2100" b="1"/>
            </a:lvl8pPr>
            <a:lvl9pPr marL="4875947" indent="0" algn="l" rtl="0">
              <a:buNone/>
              <a:defRPr sz="2100" b="1"/>
            </a:lvl9pPr>
          </a:lstStyle>
          <a:p>
            <a:pPr lvl="0" rt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1218883" y="2717800"/>
            <a:ext cx="5078677" cy="3454400"/>
          </a:xfrm>
        </p:spPr>
        <p:txBody>
          <a:bodyPr rtlCol="0">
            <a:noAutofit/>
          </a:bodyPr>
          <a:lstStyle>
            <a:lvl1pPr algn="l" rtl="0">
              <a:defRPr sz="2800"/>
            </a:lvl1pPr>
            <a:lvl2pPr algn="l" rtl="0">
              <a:defRPr sz="2400"/>
            </a:lvl2pPr>
            <a:lvl3pPr algn="l" rtl="0">
              <a:defRPr sz="2000"/>
            </a:lvl3pPr>
            <a:lvl4pPr algn="l" rtl="0">
              <a:defRPr sz="2000"/>
            </a:lvl4pPr>
            <a:lvl5pPr algn="l" rtl="0">
              <a:defRPr sz="2000"/>
            </a:lvl5pPr>
            <a:lvl6pPr algn="l" rtl="0">
              <a:defRPr sz="2000"/>
            </a:lvl6pPr>
            <a:lvl7pPr algn="l" rtl="0">
              <a:defRPr sz="2000" baseline="0"/>
            </a:lvl7pPr>
            <a:lvl8pPr algn="l" rtl="0">
              <a:defRPr sz="2000" baseline="0"/>
            </a:lvl8pPr>
            <a:lvl9pPr algn="l" rtl="0">
              <a:defRPr sz="2000" baseline="0"/>
            </a:lvl9pPr>
          </a:lstStyle>
          <a:p>
            <a:pPr lvl="0" rtl="0"/>
            <a:r>
              <a:rPr lang="fr-FR"/>
              <a:t>Cliquez pour modifier les styles du texte du masque</a:t>
            </a:r>
          </a:p>
          <a:p>
            <a:pPr lvl="1" rtl="0"/>
            <a:r>
              <a:rPr lang="fr-FR"/>
              <a:t>Deuxième niveau</a:t>
            </a:r>
          </a:p>
          <a:p>
            <a:pPr lvl="2" rtl="0"/>
            <a:r>
              <a:rPr lang="fr-FR"/>
              <a:t>Troisième niveau</a:t>
            </a:r>
          </a:p>
          <a:p>
            <a:pPr lvl="3" rtl="0"/>
            <a:r>
              <a:rPr lang="fr-FR"/>
              <a:t>Quatrième niveau</a:t>
            </a:r>
          </a:p>
          <a:p>
            <a:pPr lvl="4" rtl="0"/>
            <a:r>
              <a:rPr lang="fr-FR"/>
              <a:t>Cinquième niveau</a:t>
            </a:r>
            <a:endParaRPr lang="fr-FR" dirty="0"/>
          </a:p>
        </p:txBody>
      </p:sp>
      <p:sp>
        <p:nvSpPr>
          <p:cNvPr id="5" name="Espace réservé du texte 4"/>
          <p:cNvSpPr>
            <a:spLocks noGrp="1"/>
          </p:cNvSpPr>
          <p:nvPr>
            <p:ph type="body" sz="quarter" idx="3"/>
          </p:nvPr>
        </p:nvSpPr>
        <p:spPr>
          <a:xfrm>
            <a:off x="6496644" y="1701800"/>
            <a:ext cx="5082740" cy="914400"/>
          </a:xfrm>
        </p:spPr>
        <p:txBody>
          <a:bodyPr rtlCol="0" anchor="b">
            <a:normAutofit/>
          </a:bodyPr>
          <a:lstStyle>
            <a:lvl1pPr marL="0" indent="0" algn="l" rtl="0">
              <a:spcBef>
                <a:spcPts val="0"/>
              </a:spcBef>
              <a:buNone/>
              <a:defRPr sz="2800" b="0" cap="all" spc="200" baseline="0">
                <a:solidFill>
                  <a:schemeClr val="accent1"/>
                </a:solidFill>
              </a:defRPr>
            </a:lvl1pPr>
            <a:lvl2pPr marL="609493" indent="0" algn="l" rtl="0">
              <a:buNone/>
              <a:defRPr sz="2700" b="1"/>
            </a:lvl2pPr>
            <a:lvl3pPr marL="1218987" indent="0" algn="l" rtl="0">
              <a:buNone/>
              <a:defRPr sz="2400" b="1"/>
            </a:lvl3pPr>
            <a:lvl4pPr marL="1828480" indent="0" algn="l" rtl="0">
              <a:buNone/>
              <a:defRPr sz="2100" b="1"/>
            </a:lvl4pPr>
            <a:lvl5pPr marL="2437973" indent="0" algn="l" rtl="0">
              <a:buNone/>
              <a:defRPr sz="2100" b="1"/>
            </a:lvl5pPr>
            <a:lvl6pPr marL="3047467" indent="0" algn="l" rtl="0">
              <a:buNone/>
              <a:defRPr sz="2100" b="1"/>
            </a:lvl6pPr>
            <a:lvl7pPr marL="3656960" indent="0" algn="l" rtl="0">
              <a:buNone/>
              <a:defRPr sz="2100" b="1"/>
            </a:lvl7pPr>
            <a:lvl8pPr marL="4266453" indent="0" algn="l" rtl="0">
              <a:buNone/>
              <a:defRPr sz="2100" b="1"/>
            </a:lvl8pPr>
            <a:lvl9pPr marL="4875947" indent="0" algn="l" rtl="0">
              <a:buNone/>
              <a:defRPr sz="2100" b="1"/>
            </a:lvl9pPr>
          </a:lstStyle>
          <a:p>
            <a:pPr lvl="0" rtl="0"/>
            <a:r>
              <a:rPr lang="fr-FR"/>
              <a:t>Cliquez pour modifier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6500707" y="2717800"/>
            <a:ext cx="5078677" cy="3454400"/>
          </a:xfrm>
        </p:spPr>
        <p:txBody>
          <a:bodyPr rtlCol="0">
            <a:noAutofit/>
          </a:bodyPr>
          <a:lstStyle>
            <a:lvl1pPr algn="l" rtl="0">
              <a:defRPr sz="2800"/>
            </a:lvl1pPr>
            <a:lvl2pPr algn="l" rtl="0">
              <a:defRPr sz="2400"/>
            </a:lvl2pPr>
            <a:lvl3pPr algn="l" rtl="0">
              <a:defRPr sz="2000"/>
            </a:lvl3pPr>
            <a:lvl4pPr algn="l" rtl="0">
              <a:defRPr sz="2000"/>
            </a:lvl4pPr>
            <a:lvl5pPr algn="l" rtl="0">
              <a:defRPr sz="2000"/>
            </a:lvl5pPr>
            <a:lvl6pPr algn="l" rtl="0">
              <a:defRPr sz="2000" baseline="0"/>
            </a:lvl6pPr>
            <a:lvl7pPr algn="l" rtl="0">
              <a:defRPr sz="2000" baseline="0"/>
            </a:lvl7pPr>
            <a:lvl8pPr algn="l" rtl="0">
              <a:defRPr sz="2000" baseline="0"/>
            </a:lvl8pPr>
            <a:lvl9pPr algn="l" rtl="0">
              <a:defRPr sz="2000" baseline="0"/>
            </a:lvl9pPr>
          </a:lstStyle>
          <a:p>
            <a:pPr lvl="0" rtl="0"/>
            <a:r>
              <a:rPr lang="fr-FR"/>
              <a:t>Cliquez pour modifier les styles du texte du masque</a:t>
            </a:r>
          </a:p>
          <a:p>
            <a:pPr lvl="1" rtl="0"/>
            <a:r>
              <a:rPr lang="fr-FR"/>
              <a:t>Deuxième niveau</a:t>
            </a:r>
          </a:p>
          <a:p>
            <a:pPr lvl="2" rtl="0"/>
            <a:r>
              <a:rPr lang="fr-FR"/>
              <a:t>Troisième niveau</a:t>
            </a:r>
          </a:p>
          <a:p>
            <a:pPr lvl="3" rtl="0"/>
            <a:r>
              <a:rPr lang="fr-FR"/>
              <a:t>Quatrième niveau</a:t>
            </a:r>
          </a:p>
          <a:p>
            <a:pPr lvl="4" rtl="0"/>
            <a:r>
              <a:rPr lang="fr-FR"/>
              <a:t>Cinquième niveau</a:t>
            </a:r>
            <a:endParaRPr lang="fr-FR" dirty="0"/>
          </a:p>
        </p:txBody>
      </p:sp>
      <p:sp>
        <p:nvSpPr>
          <p:cNvPr id="7" name="Espace réservé de la date 6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/>
            </a:lvl1pPr>
          </a:lstStyle>
          <a:p>
            <a:fld id="{CBA5501F-B98F-493F-A410-108206DB75E6}" type="datetime1">
              <a:rPr lang="fr-FR" smtClean="0"/>
              <a:t>28/05/2025</a:t>
            </a:fld>
            <a:endParaRPr lang="fr-FR" dirty="0"/>
          </a:p>
        </p:txBody>
      </p:sp>
      <p:sp>
        <p:nvSpPr>
          <p:cNvPr id="8" name="Espace réservé du pied de page 7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fr-FR" dirty="0"/>
          </a:p>
        </p:txBody>
      </p:sp>
      <p:sp>
        <p:nvSpPr>
          <p:cNvPr id="9" name="Espace réservé du numéro de diapositive 8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algn="r"/>
            <a:fld id="{C014DD1E-5D91-48A3-AD6D-45FBA980D106}" type="slidenum">
              <a:rPr lang="fr-FR" smtClean="0"/>
              <a:pPr algn="r"/>
              <a:t>‹N°›</a:t>
            </a:fld>
            <a:endParaRPr lang="fr-FR" dirty="0"/>
          </a:p>
        </p:txBody>
      </p:sp>
      <p:pic>
        <p:nvPicPr>
          <p:cNvPr id="10" name="Image 9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0774932" y="6504978"/>
            <a:ext cx="1296376" cy="3052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953819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uniquem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fr-FR"/>
              <a:t>Modifiez le style du titre</a:t>
            </a:r>
            <a:endParaRPr lang="fr-FR" dirty="0"/>
          </a:p>
        </p:txBody>
      </p:sp>
      <p:sp>
        <p:nvSpPr>
          <p:cNvPr id="3" name="Espace réservé de la date 2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/>
            </a:lvl1pPr>
          </a:lstStyle>
          <a:p>
            <a:fld id="{2F06ACAC-08DE-4CF8-BDF2-286D46CD24BA}" type="datetime1">
              <a:rPr lang="fr-FR" smtClean="0"/>
              <a:t>28/05/2025</a:t>
            </a:fld>
            <a:endParaRPr lang="fr-FR" dirty="0"/>
          </a:p>
        </p:txBody>
      </p:sp>
      <p:sp>
        <p:nvSpPr>
          <p:cNvPr id="4" name="Espace réservé du pied de page 3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fr-FR" dirty="0"/>
          </a:p>
        </p:txBody>
      </p:sp>
      <p:sp>
        <p:nvSpPr>
          <p:cNvPr id="5" name="Espace réservé du numéro de diapositive 4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algn="r"/>
            <a:fld id="{C014DD1E-5D91-48A3-AD6D-45FBA980D106}" type="slidenum">
              <a:rPr lang="fr-FR" smtClean="0"/>
              <a:pPr algn="r"/>
              <a:t>‹N°›</a:t>
            </a:fld>
            <a:endParaRPr lang="fr-FR" dirty="0"/>
          </a:p>
        </p:txBody>
      </p:sp>
      <p:pic>
        <p:nvPicPr>
          <p:cNvPr id="6" name="Image 5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0774932" y="6504978"/>
            <a:ext cx="1296376" cy="3052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152291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 1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/>
            </a:lvl1pPr>
          </a:lstStyle>
          <a:p>
            <a:fld id="{F5F31BD7-8F2F-4D14-9B62-116D51BEA5DE}" type="datetime1">
              <a:rPr lang="fr-FR" smtClean="0"/>
              <a:t>28/05/2025</a:t>
            </a:fld>
            <a:endParaRPr lang="fr-FR" dirty="0"/>
          </a:p>
        </p:txBody>
      </p:sp>
      <p:sp>
        <p:nvSpPr>
          <p:cNvPr id="3" name="Espace réservé du pied de page 2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algn="r"/>
            <a:fld id="{C014DD1E-5D91-48A3-AD6D-45FBA980D106}" type="slidenum">
              <a:rPr lang="fr-FR" smtClean="0"/>
              <a:pPr algn="r"/>
              <a:t>‹N°›</a:t>
            </a:fld>
            <a:endParaRPr lang="fr-FR" dirty="0"/>
          </a:p>
        </p:txBody>
      </p:sp>
      <p:pic>
        <p:nvPicPr>
          <p:cNvPr id="5" name="Image 4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0774932" y="6504978"/>
            <a:ext cx="1296376" cy="3052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724785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218882" y="1701800"/>
            <a:ext cx="4062942" cy="2438400"/>
          </a:xfrm>
        </p:spPr>
        <p:txBody>
          <a:bodyPr rtlCol="0" anchor="b">
            <a:normAutofit/>
          </a:bodyPr>
          <a:lstStyle>
            <a:lvl1pPr algn="l" rtl="0">
              <a:defRPr sz="2800" b="0" cap="all" spc="200" baseline="0">
                <a:solidFill>
                  <a:schemeClr val="accent1"/>
                </a:solidFill>
              </a:defRPr>
            </a:lvl1pPr>
          </a:lstStyle>
          <a:p>
            <a:pPr rtl="0"/>
            <a:r>
              <a:rPr lang="fr-FR"/>
              <a:t>Modifiez le style du titre</a:t>
            </a:r>
            <a:endParaRPr lang="fr-FR" dirty="0"/>
          </a:p>
        </p:txBody>
      </p:sp>
      <p:sp>
        <p:nvSpPr>
          <p:cNvPr id="4" name="Espace réservé du texte 3"/>
          <p:cNvSpPr>
            <a:spLocks noGrp="1"/>
          </p:cNvSpPr>
          <p:nvPr>
            <p:ph type="body" sz="half" idx="2"/>
          </p:nvPr>
        </p:nvSpPr>
        <p:spPr>
          <a:xfrm>
            <a:off x="1218882" y="4241800"/>
            <a:ext cx="4062942" cy="1930400"/>
          </a:xfrm>
        </p:spPr>
        <p:txBody>
          <a:bodyPr rtlCol="0">
            <a:normAutofit/>
          </a:bodyPr>
          <a:lstStyle>
            <a:lvl1pPr marL="0" indent="0" algn="l" rtl="0">
              <a:buNone/>
              <a:defRPr sz="2000"/>
            </a:lvl1pPr>
            <a:lvl2pPr marL="609493" indent="0" algn="l" rtl="0">
              <a:buNone/>
              <a:defRPr sz="1600"/>
            </a:lvl2pPr>
            <a:lvl3pPr marL="1218987" indent="0" algn="l" rtl="0">
              <a:buNone/>
              <a:defRPr sz="1300"/>
            </a:lvl3pPr>
            <a:lvl4pPr marL="1828480" indent="0" algn="l" rtl="0">
              <a:buNone/>
              <a:defRPr sz="1200"/>
            </a:lvl4pPr>
            <a:lvl5pPr marL="2437973" indent="0" algn="l" rtl="0">
              <a:buNone/>
              <a:defRPr sz="1200"/>
            </a:lvl5pPr>
            <a:lvl6pPr marL="3047467" indent="0" algn="l" rtl="0">
              <a:buNone/>
              <a:defRPr sz="1200"/>
            </a:lvl6pPr>
            <a:lvl7pPr marL="3656960" indent="0" algn="l" rtl="0">
              <a:buNone/>
              <a:defRPr sz="1200"/>
            </a:lvl7pPr>
            <a:lvl8pPr marL="4266453" indent="0" algn="l" rtl="0">
              <a:buNone/>
              <a:defRPr sz="1200"/>
            </a:lvl8pPr>
            <a:lvl9pPr marL="4875947" indent="0" algn="l" rtl="0">
              <a:buNone/>
              <a:defRPr sz="1200"/>
            </a:lvl9pPr>
          </a:lstStyle>
          <a:p>
            <a:pPr lvl="0" rtl="0"/>
            <a:r>
              <a:rPr lang="fr-FR"/>
              <a:t>Cliquez pour modifier les styles du texte du masque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5484971" y="584200"/>
            <a:ext cx="6094413" cy="5588000"/>
          </a:xfrm>
        </p:spPr>
        <p:txBody>
          <a:bodyPr rtlCol="0">
            <a:normAutofit/>
          </a:bodyPr>
          <a:lstStyle>
            <a:lvl1pPr algn="l" rtl="0">
              <a:defRPr sz="2800"/>
            </a:lvl1pPr>
            <a:lvl2pPr algn="l" rtl="0">
              <a:defRPr sz="2400"/>
            </a:lvl2pPr>
            <a:lvl3pPr algn="l" rtl="0">
              <a:defRPr sz="2000"/>
            </a:lvl3pPr>
            <a:lvl4pPr algn="l" rtl="0">
              <a:defRPr sz="2000"/>
            </a:lvl4pPr>
            <a:lvl5pPr algn="l" rtl="0">
              <a:defRPr sz="2000"/>
            </a:lvl5pPr>
            <a:lvl6pPr algn="l" rtl="0">
              <a:defRPr sz="2000"/>
            </a:lvl6pPr>
            <a:lvl7pPr algn="l" rtl="0">
              <a:defRPr sz="2000"/>
            </a:lvl7pPr>
            <a:lvl8pPr algn="l" rtl="0">
              <a:defRPr sz="2000" baseline="0"/>
            </a:lvl8pPr>
            <a:lvl9pPr algn="l" rtl="0">
              <a:defRPr sz="2000" baseline="0"/>
            </a:lvl9pPr>
          </a:lstStyle>
          <a:p>
            <a:pPr lvl="0" rtl="0"/>
            <a:r>
              <a:rPr lang="fr-FR"/>
              <a:t>Cliquez pour modifier les styles du texte du masque</a:t>
            </a:r>
          </a:p>
          <a:p>
            <a:pPr lvl="1" rtl="0"/>
            <a:r>
              <a:rPr lang="fr-FR"/>
              <a:t>Deuxième niveau</a:t>
            </a:r>
          </a:p>
          <a:p>
            <a:pPr lvl="2" rtl="0"/>
            <a:r>
              <a:rPr lang="fr-FR"/>
              <a:t>Troisième niveau</a:t>
            </a:r>
          </a:p>
          <a:p>
            <a:pPr lvl="3" rtl="0"/>
            <a:r>
              <a:rPr lang="fr-FR"/>
              <a:t>Quatrième niveau</a:t>
            </a:r>
          </a:p>
          <a:p>
            <a:pPr lvl="4" rtl="0"/>
            <a:r>
              <a:rPr lang="fr-FR"/>
              <a:t>Cinquième niveau</a:t>
            </a:r>
            <a:endParaRPr lang="fr-FR" dirty="0"/>
          </a:p>
        </p:txBody>
      </p:sp>
      <p:sp>
        <p:nvSpPr>
          <p:cNvPr id="5" name="Espace réservé de la date 4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/>
            </a:lvl1pPr>
          </a:lstStyle>
          <a:p>
            <a:fld id="{E106686F-F479-4A9C-8177-FBFC5FE2D1D5}" type="datetime1">
              <a:rPr lang="fr-FR" smtClean="0"/>
              <a:t>28/05/2025</a:t>
            </a:fld>
            <a:endParaRPr lang="fr-FR" dirty="0"/>
          </a:p>
        </p:txBody>
      </p:sp>
      <p:sp>
        <p:nvSpPr>
          <p:cNvPr id="6" name="Espace réservé du pied de page 5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fr-FR" dirty="0"/>
          </a:p>
        </p:txBody>
      </p:sp>
      <p:sp>
        <p:nvSpPr>
          <p:cNvPr id="7" name="Espace réservé du numéro de diapositive 6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algn="r"/>
            <a:fld id="{C014DD1E-5D91-48A3-AD6D-45FBA980D106}" type="slidenum">
              <a:rPr lang="fr-FR" smtClean="0"/>
              <a:pPr algn="r"/>
              <a:t>‹N°›</a:t>
            </a:fld>
            <a:endParaRPr lang="fr-FR" dirty="0"/>
          </a:p>
        </p:txBody>
      </p:sp>
      <p:pic>
        <p:nvPicPr>
          <p:cNvPr id="8" name="Image 7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0774932" y="6504978"/>
            <a:ext cx="1296376" cy="3052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181393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 1"/>
          <p:cNvSpPr>
            <a:spLocks noGrp="1"/>
          </p:cNvSpPr>
          <p:nvPr>
            <p:ph type="title"/>
          </p:nvPr>
        </p:nvSpPr>
        <p:spPr>
          <a:xfrm>
            <a:off x="1218882" y="1701800"/>
            <a:ext cx="4062942" cy="2438400"/>
          </a:xfrm>
        </p:spPr>
        <p:txBody>
          <a:bodyPr rtlCol="0" anchor="b">
            <a:normAutofit/>
          </a:bodyPr>
          <a:lstStyle>
            <a:lvl1pPr algn="l" rtl="0">
              <a:defRPr sz="2800" b="0" cap="all" spc="200" baseline="0">
                <a:solidFill>
                  <a:schemeClr val="accent1"/>
                </a:solidFill>
              </a:defRPr>
            </a:lvl1pPr>
          </a:lstStyle>
          <a:p>
            <a:pPr rtl="0"/>
            <a:r>
              <a:rPr lang="fr-FR"/>
              <a:t>Modifiez le style du titre</a:t>
            </a:r>
            <a:endParaRPr lang="fr-FR" dirty="0"/>
          </a:p>
        </p:txBody>
      </p:sp>
      <p:sp>
        <p:nvSpPr>
          <p:cNvPr id="4" name="Espace réservé du texte 3"/>
          <p:cNvSpPr>
            <a:spLocks noGrp="1"/>
          </p:cNvSpPr>
          <p:nvPr>
            <p:ph type="body" sz="half" idx="2"/>
          </p:nvPr>
        </p:nvSpPr>
        <p:spPr>
          <a:xfrm>
            <a:off x="1218882" y="4241800"/>
            <a:ext cx="4062942" cy="1930400"/>
          </a:xfrm>
        </p:spPr>
        <p:txBody>
          <a:bodyPr rtlCol="0">
            <a:normAutofit/>
          </a:bodyPr>
          <a:lstStyle>
            <a:lvl1pPr marL="0" indent="0" algn="l" rtl="0">
              <a:buNone/>
              <a:defRPr sz="2000"/>
            </a:lvl1pPr>
            <a:lvl2pPr marL="609493" indent="0" algn="l" rtl="0">
              <a:buNone/>
              <a:defRPr sz="1600"/>
            </a:lvl2pPr>
            <a:lvl3pPr marL="1218987" indent="0" algn="l" rtl="0">
              <a:buNone/>
              <a:defRPr sz="1300"/>
            </a:lvl3pPr>
            <a:lvl4pPr marL="1828480" indent="0" algn="l" rtl="0">
              <a:buNone/>
              <a:defRPr sz="1200"/>
            </a:lvl4pPr>
            <a:lvl5pPr marL="2437973" indent="0" algn="l" rtl="0">
              <a:buNone/>
              <a:defRPr sz="1200"/>
            </a:lvl5pPr>
            <a:lvl6pPr marL="3047467" indent="0" algn="l" rtl="0">
              <a:buNone/>
              <a:defRPr sz="1200"/>
            </a:lvl6pPr>
            <a:lvl7pPr marL="3656960" indent="0" algn="l" rtl="0">
              <a:buNone/>
              <a:defRPr sz="1200"/>
            </a:lvl7pPr>
            <a:lvl8pPr marL="4266453" indent="0" algn="l" rtl="0">
              <a:buNone/>
              <a:defRPr sz="1200"/>
            </a:lvl8pPr>
            <a:lvl9pPr marL="4875947" indent="0" algn="l" rtl="0">
              <a:buNone/>
              <a:defRPr sz="1200"/>
            </a:lvl9pPr>
          </a:lstStyle>
          <a:p>
            <a:pPr lvl="0" rtl="0"/>
            <a:r>
              <a:rPr lang="fr-FR"/>
              <a:t>Cliquez pour modifier les styles du texte du masque</a:t>
            </a:r>
          </a:p>
        </p:txBody>
      </p:sp>
      <p:sp>
        <p:nvSpPr>
          <p:cNvPr id="3" name="Espace réservé d’image 2" descr="Espace réservé vide pour ajouter une image. Cliquez sur l’espace réservé et sélectionnez l’image à ajouter."/>
          <p:cNvSpPr>
            <a:spLocks noGrp="1"/>
          </p:cNvSpPr>
          <p:nvPr>
            <p:ph type="pic" idx="1"/>
          </p:nvPr>
        </p:nvSpPr>
        <p:spPr>
          <a:xfrm>
            <a:off x="5484971" y="584200"/>
            <a:ext cx="6094413" cy="5588000"/>
          </a:xfrm>
          <a:ln w="12700">
            <a:solidFill>
              <a:schemeClr val="bg1">
                <a:lumMod val="75000"/>
                <a:lumOff val="25000"/>
              </a:schemeClr>
            </a:solidFill>
            <a:miter lim="800000"/>
          </a:ln>
        </p:spPr>
        <p:txBody>
          <a:bodyPr rtlCol="0">
            <a:normAutofit/>
          </a:bodyPr>
          <a:lstStyle>
            <a:lvl1pPr marL="0" indent="0" algn="l" rtl="0">
              <a:buNone/>
              <a:defRPr sz="2800"/>
            </a:lvl1pPr>
            <a:lvl2pPr marL="609493" indent="0" algn="l" rtl="0">
              <a:buNone/>
              <a:defRPr sz="3700"/>
            </a:lvl2pPr>
            <a:lvl3pPr marL="1218987" indent="0" algn="l" rtl="0">
              <a:buNone/>
              <a:defRPr sz="3200"/>
            </a:lvl3pPr>
            <a:lvl4pPr marL="1828480" indent="0" algn="l" rtl="0">
              <a:buNone/>
              <a:defRPr sz="2700"/>
            </a:lvl4pPr>
            <a:lvl5pPr marL="2437973" indent="0" algn="l" rtl="0">
              <a:buNone/>
              <a:defRPr sz="2700"/>
            </a:lvl5pPr>
            <a:lvl6pPr marL="3047467" indent="0" algn="l" rtl="0">
              <a:buNone/>
              <a:defRPr sz="2700"/>
            </a:lvl6pPr>
            <a:lvl7pPr marL="3656960" indent="0" algn="l" rtl="0">
              <a:buNone/>
              <a:defRPr sz="2700"/>
            </a:lvl7pPr>
            <a:lvl8pPr marL="4266453" indent="0" algn="l" rtl="0">
              <a:buNone/>
              <a:defRPr sz="2700"/>
            </a:lvl8pPr>
            <a:lvl9pPr marL="4875947" indent="0" algn="l" rtl="0">
              <a:buNone/>
              <a:defRPr sz="2700"/>
            </a:lvl9pPr>
          </a:lstStyle>
          <a:p>
            <a:pPr rtl="0"/>
            <a:r>
              <a:rPr lang="fr-FR"/>
              <a:t>Cliquez sur l'icône pour ajouter une image</a:t>
            </a:r>
            <a:endParaRPr lang="fr-FR" dirty="0"/>
          </a:p>
        </p:txBody>
      </p:sp>
      <p:sp>
        <p:nvSpPr>
          <p:cNvPr id="5" name="Espace réservé de la date 4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/>
            </a:lvl1pPr>
          </a:lstStyle>
          <a:p>
            <a:fld id="{03A062DC-0105-4F9F-A044-685FE230AA2E}" type="datetime1">
              <a:rPr lang="fr-FR" smtClean="0"/>
              <a:t>28/05/2025</a:t>
            </a:fld>
            <a:endParaRPr lang="fr-FR" dirty="0"/>
          </a:p>
        </p:txBody>
      </p:sp>
      <p:sp>
        <p:nvSpPr>
          <p:cNvPr id="6" name="Espace réservé du pied de page 5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fr-FR" dirty="0"/>
          </a:p>
        </p:txBody>
      </p:sp>
      <p:sp>
        <p:nvSpPr>
          <p:cNvPr id="7" name="Espace réservé du numéro de diapositive 6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algn="r"/>
            <a:fld id="{C014DD1E-5D91-48A3-AD6D-45FBA980D106}" type="slidenum">
              <a:rPr lang="fr-FR" smtClean="0"/>
              <a:pPr algn="r"/>
              <a:t>‹N°›</a:t>
            </a:fld>
            <a:endParaRPr lang="fr-FR" dirty="0"/>
          </a:p>
        </p:txBody>
      </p:sp>
      <p:pic>
        <p:nvPicPr>
          <p:cNvPr id="8" name="Image 7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0774932" y="6504978"/>
            <a:ext cx="1296376" cy="3052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234316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fr-FR"/>
              <a:t>Modifiez le style du titre</a:t>
            </a:r>
            <a:endParaRPr lang="fr-FR" dirty="0"/>
          </a:p>
        </p:txBody>
      </p:sp>
      <p:sp>
        <p:nvSpPr>
          <p:cNvPr id="3" name="Espace réservé du texte vertical 2"/>
          <p:cNvSpPr>
            <a:spLocks noGrp="1"/>
          </p:cNvSpPr>
          <p:nvPr>
            <p:ph type="body" orient="vert" idx="1"/>
          </p:nvPr>
        </p:nvSpPr>
        <p:spPr/>
        <p:txBody>
          <a:bodyPr vert="eaVert" rtlCol="0"/>
          <a:lstStyle>
            <a:lvl5pPr algn="l" rtl="0">
              <a:defRPr/>
            </a:lvl5pPr>
            <a:lvl6pPr algn="l" rtl="0">
              <a:defRPr/>
            </a:lvl6pPr>
            <a:lvl7pPr algn="l" rtl="0">
              <a:defRPr/>
            </a:lvl7pPr>
            <a:lvl8pPr algn="l" rtl="0">
              <a:defRPr baseline="0"/>
            </a:lvl8pPr>
            <a:lvl9pPr algn="l" rtl="0">
              <a:defRPr baseline="0"/>
            </a:lvl9pPr>
          </a:lstStyle>
          <a:p>
            <a:pPr lvl="0" rtl="0"/>
            <a:r>
              <a:rPr lang="fr-FR"/>
              <a:t>Cliquez pour modifier les styles du texte du masque</a:t>
            </a:r>
          </a:p>
          <a:p>
            <a:pPr lvl="1" rtl="0"/>
            <a:r>
              <a:rPr lang="fr-FR"/>
              <a:t>Deuxième niveau</a:t>
            </a:r>
          </a:p>
          <a:p>
            <a:pPr lvl="2" rtl="0"/>
            <a:r>
              <a:rPr lang="fr-FR"/>
              <a:t>Troisième niveau</a:t>
            </a:r>
          </a:p>
          <a:p>
            <a:pPr lvl="3" rtl="0"/>
            <a:r>
              <a:rPr lang="fr-FR"/>
              <a:t>Quatrième niveau</a:t>
            </a:r>
          </a:p>
          <a:p>
            <a:pPr lvl="4" rtl="0"/>
            <a:r>
              <a:rPr lang="fr-FR"/>
              <a:t>Cinquième niveau</a:t>
            </a:r>
            <a:endParaRPr lang="fr-FR" dirty="0"/>
          </a:p>
        </p:txBody>
      </p:sp>
      <p:sp>
        <p:nvSpPr>
          <p:cNvPr id="4" name="Espace réservé de la date 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/>
            </a:lvl1pPr>
          </a:lstStyle>
          <a:p>
            <a:fld id="{00906CE1-0852-4DA0-A69F-BB63AE14A3CA}" type="datetime1">
              <a:rPr lang="fr-FR" smtClean="0"/>
              <a:t>28/05/2025</a:t>
            </a:fld>
            <a:endParaRPr lang="fr-FR" dirty="0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fr-FR" dirty="0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algn="r"/>
            <a:fld id="{C014DD1E-5D91-48A3-AD6D-45FBA980D106}" type="slidenum">
              <a:rPr lang="fr-FR" smtClean="0"/>
              <a:pPr algn="r"/>
              <a:t>‹N°›</a:t>
            </a:fld>
            <a:endParaRPr lang="fr-FR" dirty="0"/>
          </a:p>
        </p:txBody>
      </p:sp>
      <p:pic>
        <p:nvPicPr>
          <p:cNvPr id="7" name="Image 6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0774932" y="6504978"/>
            <a:ext cx="1296376" cy="3052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966751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 1"/>
          <p:cNvSpPr>
            <a:spLocks noGrp="1"/>
          </p:cNvSpPr>
          <p:nvPr>
            <p:ph type="title" orient="vert"/>
          </p:nvPr>
        </p:nvSpPr>
        <p:spPr>
          <a:xfrm>
            <a:off x="8836898" y="584200"/>
            <a:ext cx="2742486" cy="5588000"/>
          </a:xfrm>
        </p:spPr>
        <p:txBody>
          <a:bodyPr vert="eaVert" rtlCol="0"/>
          <a:lstStyle/>
          <a:p>
            <a:pPr rtl="0"/>
            <a:r>
              <a:rPr lang="fr-FR"/>
              <a:t>Modifiez le style du titre</a:t>
            </a:r>
            <a:endParaRPr lang="fr-FR" dirty="0"/>
          </a:p>
        </p:txBody>
      </p:sp>
      <p:sp>
        <p:nvSpPr>
          <p:cNvPr id="3" name="Espace réservé du texte vertical 2"/>
          <p:cNvSpPr>
            <a:spLocks noGrp="1"/>
          </p:cNvSpPr>
          <p:nvPr>
            <p:ph type="body" orient="vert" idx="1"/>
          </p:nvPr>
        </p:nvSpPr>
        <p:spPr>
          <a:xfrm>
            <a:off x="1218882" y="584200"/>
            <a:ext cx="7414869" cy="5588000"/>
          </a:xfrm>
        </p:spPr>
        <p:txBody>
          <a:bodyPr vert="eaVert" rtlCol="0"/>
          <a:lstStyle>
            <a:lvl5pPr algn="l" rtl="0">
              <a:defRPr/>
            </a:lvl5pPr>
            <a:lvl6pPr algn="l" rtl="0">
              <a:defRPr/>
            </a:lvl6pPr>
            <a:lvl7pPr algn="l" rtl="0">
              <a:defRPr/>
            </a:lvl7pPr>
            <a:lvl8pPr algn="l" rtl="0">
              <a:defRPr/>
            </a:lvl8pPr>
            <a:lvl9pPr algn="l" rtl="0">
              <a:defRPr/>
            </a:lvl9pPr>
          </a:lstStyle>
          <a:p>
            <a:pPr lvl="0" rtl="0"/>
            <a:r>
              <a:rPr lang="fr-FR"/>
              <a:t>Cliquez pour modifier les styles du texte du masque</a:t>
            </a:r>
          </a:p>
          <a:p>
            <a:pPr lvl="1" rtl="0"/>
            <a:r>
              <a:rPr lang="fr-FR"/>
              <a:t>Deuxième niveau</a:t>
            </a:r>
          </a:p>
          <a:p>
            <a:pPr lvl="2" rtl="0"/>
            <a:r>
              <a:rPr lang="fr-FR"/>
              <a:t>Troisième niveau</a:t>
            </a:r>
          </a:p>
          <a:p>
            <a:pPr lvl="3" rtl="0"/>
            <a:r>
              <a:rPr lang="fr-FR"/>
              <a:t>Quatrième niveau</a:t>
            </a:r>
          </a:p>
          <a:p>
            <a:pPr lvl="4" rtl="0"/>
            <a:r>
              <a:rPr lang="fr-FR"/>
              <a:t>Cinquième niveau</a:t>
            </a:r>
            <a:endParaRPr lang="fr-FR" dirty="0"/>
          </a:p>
        </p:txBody>
      </p:sp>
      <p:sp>
        <p:nvSpPr>
          <p:cNvPr id="4" name="Espace réservé de la date 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/>
            </a:lvl1pPr>
          </a:lstStyle>
          <a:p>
            <a:fld id="{16155527-717A-4FB8-9066-1598692F9C72}" type="datetime1">
              <a:rPr lang="fr-FR" smtClean="0"/>
              <a:t>28/05/2025</a:t>
            </a:fld>
            <a:endParaRPr lang="fr-FR" dirty="0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fr-FR" dirty="0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algn="r"/>
            <a:fld id="{C014DD1E-5D91-48A3-AD6D-45FBA980D106}" type="slidenum">
              <a:rPr lang="fr-FR" smtClean="0"/>
              <a:pPr algn="r"/>
              <a:t>‹N°›</a:t>
            </a:fld>
            <a:endParaRPr lang="fr-FR" dirty="0"/>
          </a:p>
        </p:txBody>
      </p:sp>
      <p:pic>
        <p:nvPicPr>
          <p:cNvPr id="7" name="Image 6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0774932" y="6504978"/>
            <a:ext cx="1296376" cy="3052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958864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bg2">
                <a:tint val="100000"/>
                <a:shade val="0"/>
                <a:satMod val="100000"/>
              </a:schemeClr>
            </a:gs>
            <a:gs pos="85000">
              <a:schemeClr val="bg2">
                <a:tint val="100000"/>
                <a:shade val="30000"/>
                <a:satMod val="100000"/>
              </a:schemeClr>
            </a:gs>
            <a:gs pos="100000">
              <a:schemeClr val="bg2">
                <a:shade val="60000"/>
                <a:satMod val="100000"/>
              </a:schemeClr>
            </a:gs>
          </a:gsLst>
          <a:lin ang="3600000" scaled="0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5" name="lignes de gauche"/>
          <p:cNvGrpSpPr/>
          <p:nvPr/>
        </p:nvGrpSpPr>
        <p:grpSpPr>
          <a:xfrm>
            <a:off x="-15870" y="-3174"/>
            <a:ext cx="819993" cy="5229225"/>
            <a:chOff x="-11906" y="-2381"/>
            <a:chExt cx="615155" cy="3921919"/>
          </a:xfrm>
        </p:grpSpPr>
        <p:sp>
          <p:nvSpPr>
            <p:cNvPr id="10" name="Forme libre 9"/>
            <p:cNvSpPr/>
            <p:nvPr/>
          </p:nvSpPr>
          <p:spPr>
            <a:xfrm>
              <a:off x="-9526" y="0"/>
              <a:ext cx="612775" cy="3919538"/>
            </a:xfrm>
            <a:custGeom>
              <a:avLst/>
              <a:gdLst>
                <a:gd name="connsiteX0" fmla="*/ 0 w 603250"/>
                <a:gd name="connsiteY0" fmla="*/ 3905250 h 3905250"/>
                <a:gd name="connsiteX1" fmla="*/ 603250 w 603250"/>
                <a:gd name="connsiteY1" fmla="*/ 2984500 h 3905250"/>
                <a:gd name="connsiteX2" fmla="*/ 603250 w 603250"/>
                <a:gd name="connsiteY2" fmla="*/ 0 h 3905250"/>
                <a:gd name="connsiteX0" fmla="*/ 0 w 612775"/>
                <a:gd name="connsiteY0" fmla="*/ 3919538 h 3919538"/>
                <a:gd name="connsiteX1" fmla="*/ 612775 w 612775"/>
                <a:gd name="connsiteY1" fmla="*/ 2984500 h 3919538"/>
                <a:gd name="connsiteX2" fmla="*/ 612775 w 612775"/>
                <a:gd name="connsiteY2" fmla="*/ 0 h 39195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612775" h="3919538">
                  <a:moveTo>
                    <a:pt x="0" y="3919538"/>
                  </a:moveTo>
                  <a:lnTo>
                    <a:pt x="612775" y="2984500"/>
                  </a:lnTo>
                  <a:lnTo>
                    <a:pt x="612775" y="0"/>
                  </a:lnTo>
                </a:path>
              </a:pathLst>
            </a:custGeom>
            <a:noFill/>
            <a:ln w="38100">
              <a:gradFill>
                <a:gsLst>
                  <a:gs pos="50000">
                    <a:schemeClr val="accent1">
                      <a:lumMod val="75000"/>
                    </a:schemeClr>
                  </a:gs>
                  <a:gs pos="0">
                    <a:schemeClr val="accent1"/>
                  </a:gs>
                  <a:gs pos="100000">
                    <a:schemeClr val="accent1"/>
                  </a:gs>
                </a:gsLst>
                <a:lin ang="5400000" scaled="0"/>
              </a:gra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fr-FR" dirty="0"/>
            </a:p>
          </p:txBody>
        </p:sp>
        <p:sp>
          <p:nvSpPr>
            <p:cNvPr id="11" name="Forme libre 10"/>
            <p:cNvSpPr/>
            <p:nvPr/>
          </p:nvSpPr>
          <p:spPr>
            <a:xfrm>
              <a:off x="-11906" y="0"/>
              <a:ext cx="410751" cy="3421856"/>
            </a:xfrm>
            <a:custGeom>
              <a:avLst/>
              <a:gdLst>
                <a:gd name="connsiteX0" fmla="*/ 0 w 603250"/>
                <a:gd name="connsiteY0" fmla="*/ 3905250 h 3905250"/>
                <a:gd name="connsiteX1" fmla="*/ 603250 w 603250"/>
                <a:gd name="connsiteY1" fmla="*/ 2984500 h 3905250"/>
                <a:gd name="connsiteX2" fmla="*/ 603250 w 603250"/>
                <a:gd name="connsiteY2" fmla="*/ 0 h 3905250"/>
                <a:gd name="connsiteX0" fmla="*/ 0 w 612775"/>
                <a:gd name="connsiteY0" fmla="*/ 3919538 h 3919538"/>
                <a:gd name="connsiteX1" fmla="*/ 612775 w 612775"/>
                <a:gd name="connsiteY1" fmla="*/ 2984500 h 3919538"/>
                <a:gd name="connsiteX2" fmla="*/ 612775 w 612775"/>
                <a:gd name="connsiteY2" fmla="*/ 0 h 3919538"/>
                <a:gd name="connsiteX0" fmla="*/ 0 w 612775"/>
                <a:gd name="connsiteY0" fmla="*/ 3919538 h 3919538"/>
                <a:gd name="connsiteX1" fmla="*/ 202024 w 612775"/>
                <a:gd name="connsiteY1" fmla="*/ 3607676 h 3919538"/>
                <a:gd name="connsiteX2" fmla="*/ 612775 w 612775"/>
                <a:gd name="connsiteY2" fmla="*/ 2984500 h 3919538"/>
                <a:gd name="connsiteX3" fmla="*/ 612775 w 612775"/>
                <a:gd name="connsiteY3" fmla="*/ 0 h 3919538"/>
                <a:gd name="connsiteX0" fmla="*/ 0 w 410751"/>
                <a:gd name="connsiteY0" fmla="*/ 3607676 h 3607676"/>
                <a:gd name="connsiteX1" fmla="*/ 410751 w 410751"/>
                <a:gd name="connsiteY1" fmla="*/ 2984500 h 3607676"/>
                <a:gd name="connsiteX2" fmla="*/ 410751 w 410751"/>
                <a:gd name="connsiteY2" fmla="*/ 0 h 3607676"/>
                <a:gd name="connsiteX0" fmla="*/ 0 w 410751"/>
                <a:gd name="connsiteY0" fmla="*/ 3607676 h 3607676"/>
                <a:gd name="connsiteX1" fmla="*/ 410751 w 410751"/>
                <a:gd name="connsiteY1" fmla="*/ 2984500 h 3607676"/>
                <a:gd name="connsiteX2" fmla="*/ 409575 w 410751"/>
                <a:gd name="connsiteY2" fmla="*/ 185820 h 3607676"/>
                <a:gd name="connsiteX3" fmla="*/ 410751 w 410751"/>
                <a:gd name="connsiteY3" fmla="*/ 0 h 3607676"/>
                <a:gd name="connsiteX0" fmla="*/ 0 w 410751"/>
                <a:gd name="connsiteY0" fmla="*/ 3421856 h 3421856"/>
                <a:gd name="connsiteX1" fmla="*/ 410751 w 410751"/>
                <a:gd name="connsiteY1" fmla="*/ 2798680 h 3421856"/>
                <a:gd name="connsiteX2" fmla="*/ 409575 w 410751"/>
                <a:gd name="connsiteY2" fmla="*/ 0 h 342185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410751" h="3421856">
                  <a:moveTo>
                    <a:pt x="0" y="3421856"/>
                  </a:moveTo>
                  <a:lnTo>
                    <a:pt x="410751" y="2798680"/>
                  </a:lnTo>
                  <a:lnTo>
                    <a:pt x="409575" y="0"/>
                  </a:lnTo>
                </a:path>
              </a:pathLst>
            </a:custGeom>
            <a:noFill/>
            <a:ln w="28575">
              <a:gradFill>
                <a:gsLst>
                  <a:gs pos="0">
                    <a:schemeClr val="accent1">
                      <a:lumMod val="75000"/>
                    </a:schemeClr>
                  </a:gs>
                  <a:gs pos="50000">
                    <a:schemeClr val="accent1">
                      <a:lumMod val="75000"/>
                    </a:schemeClr>
                  </a:gs>
                  <a:gs pos="100000">
                    <a:schemeClr val="accent1"/>
                  </a:gs>
                </a:gsLst>
                <a:lin ang="5400000" scaled="0"/>
              </a:gra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fr-FR" dirty="0"/>
            </a:p>
          </p:txBody>
        </p:sp>
        <p:sp>
          <p:nvSpPr>
            <p:cNvPr id="14" name="Forme libre 13"/>
            <p:cNvSpPr/>
            <p:nvPr/>
          </p:nvSpPr>
          <p:spPr>
            <a:xfrm>
              <a:off x="-7144" y="-2381"/>
              <a:ext cx="238919" cy="2976561"/>
            </a:xfrm>
            <a:custGeom>
              <a:avLst/>
              <a:gdLst>
                <a:gd name="connsiteX0" fmla="*/ 0 w 603250"/>
                <a:gd name="connsiteY0" fmla="*/ 3905250 h 3905250"/>
                <a:gd name="connsiteX1" fmla="*/ 603250 w 603250"/>
                <a:gd name="connsiteY1" fmla="*/ 2984500 h 3905250"/>
                <a:gd name="connsiteX2" fmla="*/ 603250 w 603250"/>
                <a:gd name="connsiteY2" fmla="*/ 0 h 3905250"/>
                <a:gd name="connsiteX0" fmla="*/ 0 w 612775"/>
                <a:gd name="connsiteY0" fmla="*/ 3919538 h 3919538"/>
                <a:gd name="connsiteX1" fmla="*/ 612775 w 612775"/>
                <a:gd name="connsiteY1" fmla="*/ 2984500 h 3919538"/>
                <a:gd name="connsiteX2" fmla="*/ 612775 w 612775"/>
                <a:gd name="connsiteY2" fmla="*/ 0 h 3919538"/>
                <a:gd name="connsiteX0" fmla="*/ 0 w 612775"/>
                <a:gd name="connsiteY0" fmla="*/ 3919538 h 3919538"/>
                <a:gd name="connsiteX1" fmla="*/ 373856 w 612775"/>
                <a:gd name="connsiteY1" fmla="*/ 3344891 h 3919538"/>
                <a:gd name="connsiteX2" fmla="*/ 612775 w 612775"/>
                <a:gd name="connsiteY2" fmla="*/ 2984500 h 3919538"/>
                <a:gd name="connsiteX3" fmla="*/ 612775 w 612775"/>
                <a:gd name="connsiteY3" fmla="*/ 0 h 3919538"/>
                <a:gd name="connsiteX0" fmla="*/ 0 w 238919"/>
                <a:gd name="connsiteY0" fmla="*/ 3344891 h 3344891"/>
                <a:gd name="connsiteX1" fmla="*/ 238919 w 238919"/>
                <a:gd name="connsiteY1" fmla="*/ 2984500 h 3344891"/>
                <a:gd name="connsiteX2" fmla="*/ 238919 w 238919"/>
                <a:gd name="connsiteY2" fmla="*/ 0 h 3344891"/>
                <a:gd name="connsiteX0" fmla="*/ 0 w 238919"/>
                <a:gd name="connsiteY0" fmla="*/ 3344891 h 3344891"/>
                <a:gd name="connsiteX1" fmla="*/ 238919 w 238919"/>
                <a:gd name="connsiteY1" fmla="*/ 2984500 h 3344891"/>
                <a:gd name="connsiteX2" fmla="*/ 238125 w 238919"/>
                <a:gd name="connsiteY2" fmla="*/ 368330 h 3344891"/>
                <a:gd name="connsiteX3" fmla="*/ 238919 w 238919"/>
                <a:gd name="connsiteY3" fmla="*/ 0 h 3344891"/>
                <a:gd name="connsiteX0" fmla="*/ 0 w 238919"/>
                <a:gd name="connsiteY0" fmla="*/ 2976561 h 2976561"/>
                <a:gd name="connsiteX1" fmla="*/ 238919 w 238919"/>
                <a:gd name="connsiteY1" fmla="*/ 2616170 h 2976561"/>
                <a:gd name="connsiteX2" fmla="*/ 238125 w 238919"/>
                <a:gd name="connsiteY2" fmla="*/ 0 h 29765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238919" h="2976561">
                  <a:moveTo>
                    <a:pt x="0" y="2976561"/>
                  </a:moveTo>
                  <a:lnTo>
                    <a:pt x="238919" y="2616170"/>
                  </a:lnTo>
                  <a:cubicBezTo>
                    <a:pt x="238654" y="1744113"/>
                    <a:pt x="238390" y="872057"/>
                    <a:pt x="238125" y="0"/>
                  </a:cubicBezTo>
                </a:path>
              </a:pathLst>
            </a:custGeom>
            <a:noFill/>
            <a:ln w="25400">
              <a:gradFill>
                <a:gsLst>
                  <a:gs pos="0">
                    <a:schemeClr val="accent1">
                      <a:lumMod val="50000"/>
                    </a:schemeClr>
                  </a:gs>
                  <a:gs pos="100000">
                    <a:schemeClr val="accent1">
                      <a:lumMod val="75000"/>
                    </a:schemeClr>
                  </a:gs>
                </a:gsLst>
                <a:lin ang="5400000" scaled="0"/>
              </a:gra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fr-FR" dirty="0"/>
            </a:p>
          </p:txBody>
        </p:sp>
      </p:grpSp>
      <p:sp>
        <p:nvSpPr>
          <p:cNvPr id="2" name="Espace réservé du titre 1"/>
          <p:cNvSpPr>
            <a:spLocks noGrp="1"/>
          </p:cNvSpPr>
          <p:nvPr>
            <p:ph type="title"/>
          </p:nvPr>
        </p:nvSpPr>
        <p:spPr>
          <a:xfrm>
            <a:off x="1218883" y="274637"/>
            <a:ext cx="10360501" cy="1223963"/>
          </a:xfrm>
          <a:prstGeom prst="rect">
            <a:avLst/>
          </a:prstGeom>
        </p:spPr>
        <p:txBody>
          <a:bodyPr vert="horz" lIns="121899" tIns="60949" rIns="121899" bIns="60949" rtlCol="0" anchor="b">
            <a:normAutofit/>
          </a:bodyPr>
          <a:lstStyle/>
          <a:p>
            <a:pPr rtl="0"/>
            <a:r>
              <a:rPr lang="fr-FR" dirty="0"/>
              <a:t>Modifiez le style du titre</a:t>
            </a:r>
          </a:p>
        </p:txBody>
      </p:sp>
      <p:sp>
        <p:nvSpPr>
          <p:cNvPr id="3" name="Espace réservé du texte 2"/>
          <p:cNvSpPr>
            <a:spLocks noGrp="1"/>
          </p:cNvSpPr>
          <p:nvPr>
            <p:ph type="body" idx="1"/>
          </p:nvPr>
        </p:nvSpPr>
        <p:spPr>
          <a:xfrm>
            <a:off x="1218883" y="1701797"/>
            <a:ext cx="10360501" cy="4462272"/>
          </a:xfrm>
          <a:prstGeom prst="rect">
            <a:avLst/>
          </a:prstGeom>
        </p:spPr>
        <p:txBody>
          <a:bodyPr vert="horz" lIns="121899" tIns="60949" rIns="121899" bIns="60949" rtlCol="0">
            <a:normAutofit/>
          </a:bodyPr>
          <a:lstStyle/>
          <a:p>
            <a:pPr lvl="0" rtl="0"/>
            <a:r>
              <a:rPr lang="fr-FR" dirty="0"/>
              <a:t>Modifiez les styles du texte du masque</a:t>
            </a:r>
          </a:p>
          <a:p>
            <a:pPr lvl="1" rtl="0"/>
            <a:r>
              <a:rPr lang="fr-FR" dirty="0"/>
              <a:t>Deuxième niveau</a:t>
            </a:r>
          </a:p>
          <a:p>
            <a:pPr lvl="2" rtl="0"/>
            <a:r>
              <a:rPr lang="fr-FR" dirty="0"/>
              <a:t>Troisième niveau</a:t>
            </a:r>
          </a:p>
          <a:p>
            <a:pPr lvl="3" rtl="0"/>
            <a:r>
              <a:rPr lang="fr-FR" dirty="0"/>
              <a:t>Quatrième niveau</a:t>
            </a:r>
          </a:p>
          <a:p>
            <a:pPr lvl="4" rtl="0"/>
            <a:r>
              <a:rPr lang="fr-FR" dirty="0"/>
              <a:t>Cinquième niveau</a:t>
            </a:r>
          </a:p>
        </p:txBody>
      </p:sp>
      <p:sp>
        <p:nvSpPr>
          <p:cNvPr id="4" name="Espace réservé de la date 3"/>
          <p:cNvSpPr>
            <a:spLocks noGrp="1"/>
          </p:cNvSpPr>
          <p:nvPr>
            <p:ph type="dt" sz="half" idx="2"/>
          </p:nvPr>
        </p:nvSpPr>
        <p:spPr>
          <a:xfrm>
            <a:off x="1218882" y="6356352"/>
            <a:ext cx="2234618" cy="365125"/>
          </a:xfrm>
          <a:prstGeom prst="rect">
            <a:avLst/>
          </a:prstGeom>
        </p:spPr>
        <p:txBody>
          <a:bodyPr vert="horz" lIns="121899" tIns="60949" rIns="121899" bIns="60949" rtlCol="0" anchor="ctr"/>
          <a:lstStyle>
            <a:lvl1pPr algn="l" rtl="0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7CCC2AA-4338-4C57-A4D4-F30E8071C370}" type="datetime1">
              <a:rPr lang="fr-FR" smtClean="0"/>
              <a:t>28/05/2025</a:t>
            </a:fld>
            <a:endParaRPr lang="fr-FR" dirty="0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3"/>
          </p:nvPr>
        </p:nvSpPr>
        <p:spPr>
          <a:xfrm>
            <a:off x="3453501" y="6356352"/>
            <a:ext cx="5281824" cy="365125"/>
          </a:xfrm>
          <a:prstGeom prst="rect">
            <a:avLst/>
          </a:prstGeom>
        </p:spPr>
        <p:txBody>
          <a:bodyPr vert="horz" lIns="121899" tIns="60949" rIns="121899" bIns="60949" rtlCol="0" anchor="ctr"/>
          <a:lstStyle>
            <a:lvl1pPr algn="ctr" rtl="0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rtl="0"/>
            <a:endParaRPr lang="fr-FR" dirty="0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11173090" y="0"/>
            <a:ext cx="1015735" cy="365125"/>
          </a:xfrm>
          <a:prstGeom prst="rect">
            <a:avLst/>
          </a:prstGeom>
        </p:spPr>
        <p:txBody>
          <a:bodyPr vert="horz" lIns="121899" tIns="60949" rIns="121899" bIns="60949" rtlCol="0" anchor="ctr"/>
          <a:lstStyle>
            <a:lvl1pPr algn="l" rtl="0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algn="r"/>
            <a:fld id="{C014DD1E-5D91-48A3-AD6D-45FBA980D106}" type="slidenum">
              <a:rPr lang="fr-FR" smtClean="0"/>
              <a:pPr algn="r"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395275884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hf hdr="0" ftr="0" dt="0"/>
  <p:txStyles>
    <p:titleStyle>
      <a:lvl1pPr algn="l" defTabSz="1218987" rtl="0" eaLnBrk="1" latinLnBrk="0" hangingPunct="1">
        <a:lnSpc>
          <a:spcPct val="90000"/>
        </a:lnSpc>
        <a:spcBef>
          <a:spcPct val="0"/>
        </a:spcBef>
        <a:buNone/>
        <a:defRPr sz="36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04747" indent="-304747" algn="l" defTabSz="1218987" rtl="0" eaLnBrk="1" latinLnBrk="0" hangingPunct="1">
        <a:lnSpc>
          <a:spcPct val="90000"/>
        </a:lnSpc>
        <a:spcBef>
          <a:spcPts val="1600"/>
        </a:spcBef>
        <a:buClr>
          <a:schemeClr val="accent1"/>
        </a:buClr>
        <a:buSzPct val="100000"/>
        <a:buFont typeface="Arial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09493" indent="-231607" algn="l" defTabSz="1218987" rtl="0" eaLnBrk="1" latinLnBrk="0" hangingPunct="1">
        <a:lnSpc>
          <a:spcPct val="90000"/>
        </a:lnSpc>
        <a:spcBef>
          <a:spcPts val="800"/>
        </a:spcBef>
        <a:buClr>
          <a:schemeClr val="accent1"/>
        </a:buClr>
        <a:buSzPct val="80000"/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240" indent="-231607" algn="l" defTabSz="1218987" rtl="0" eaLnBrk="1" latinLnBrk="0" hangingPunct="1">
        <a:lnSpc>
          <a:spcPct val="90000"/>
        </a:lnSpc>
        <a:spcBef>
          <a:spcPts val="800"/>
        </a:spcBef>
        <a:buClr>
          <a:schemeClr val="accent1"/>
        </a:buClr>
        <a:buSzPct val="80000"/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218987" indent="-231607" algn="l" defTabSz="1218987" rtl="0" eaLnBrk="1" latinLnBrk="0" hangingPunct="1">
        <a:lnSpc>
          <a:spcPct val="90000"/>
        </a:lnSpc>
        <a:spcBef>
          <a:spcPts val="800"/>
        </a:spcBef>
        <a:buClr>
          <a:schemeClr val="accent1"/>
        </a:buClr>
        <a:buSzPct val="80000"/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523733" indent="-231607" algn="l" defTabSz="1218987" rtl="0" eaLnBrk="1" latinLnBrk="0" hangingPunct="1">
        <a:lnSpc>
          <a:spcPct val="90000"/>
        </a:lnSpc>
        <a:spcBef>
          <a:spcPts val="800"/>
        </a:spcBef>
        <a:buClr>
          <a:schemeClr val="accent1"/>
        </a:buClr>
        <a:buSzPct val="80000"/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828480" indent="-231607" algn="l" defTabSz="1218987" rtl="0" eaLnBrk="1" latinLnBrk="0" hangingPunct="1">
        <a:lnSpc>
          <a:spcPct val="90000"/>
        </a:lnSpc>
        <a:spcBef>
          <a:spcPts val="800"/>
        </a:spcBef>
        <a:buClr>
          <a:schemeClr val="accent1"/>
        </a:buClr>
        <a:buSzPct val="80000"/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133227" indent="-231607" algn="l" defTabSz="1218987" rtl="0" eaLnBrk="1" latinLnBrk="0" hangingPunct="1">
        <a:lnSpc>
          <a:spcPct val="90000"/>
        </a:lnSpc>
        <a:spcBef>
          <a:spcPts val="800"/>
        </a:spcBef>
        <a:buClr>
          <a:schemeClr val="accent1"/>
        </a:buClr>
        <a:buSzPct val="80000"/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2437973" indent="-231607" algn="l" defTabSz="1218987" rtl="0" eaLnBrk="1" latinLnBrk="0" hangingPunct="1">
        <a:lnSpc>
          <a:spcPct val="90000"/>
        </a:lnSpc>
        <a:spcBef>
          <a:spcPts val="800"/>
        </a:spcBef>
        <a:buClr>
          <a:schemeClr val="accent1"/>
        </a:buClr>
        <a:buSzPct val="80000"/>
        <a:buFont typeface="Arial" pitchFamily="34" charset="0"/>
        <a:buChar char="•"/>
        <a:defRPr sz="2000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2742720" indent="-231607" algn="l" defTabSz="1218987" rtl="0" eaLnBrk="1" latinLnBrk="0" hangingPunct="1">
        <a:lnSpc>
          <a:spcPct val="90000"/>
        </a:lnSpc>
        <a:spcBef>
          <a:spcPts val="800"/>
        </a:spcBef>
        <a:buClr>
          <a:schemeClr val="accent1"/>
        </a:buClr>
        <a:buSzPct val="80000"/>
        <a:buFont typeface="Arial" pitchFamily="34" charset="0"/>
        <a:buChar char="•"/>
        <a:defRPr sz="20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/>
      </a:defPPr>
      <a:lvl1pPr marL="0" algn="l" defTabSz="1218987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09493" algn="l" defTabSz="1218987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218987" algn="l" defTabSz="1218987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828480" algn="l" defTabSz="1218987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437973" algn="l" defTabSz="1218987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3047467" algn="l" defTabSz="1218987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656960" algn="l" defTabSz="1218987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266453" algn="l" defTabSz="1218987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4875947" algn="l" defTabSz="1218987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 userDrawn="1">
          <p15:clr>
            <a:srgbClr val="F26B43"/>
          </p15:clr>
        </p15:guide>
        <p15:guide id="2" pos="3839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4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8.png"/><Relationship Id="rId5" Type="http://schemas.openxmlformats.org/officeDocument/2006/relationships/image" Target="../media/image17.png"/><Relationship Id="rId4" Type="http://schemas.openxmlformats.org/officeDocument/2006/relationships/image" Target="../media/image16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1.png"/><Relationship Id="rId4" Type="http://schemas.openxmlformats.org/officeDocument/2006/relationships/image" Target="../media/image20.pn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7.png"/><Relationship Id="rId3" Type="http://schemas.openxmlformats.org/officeDocument/2006/relationships/image" Target="../media/image22.png"/><Relationship Id="rId7" Type="http://schemas.openxmlformats.org/officeDocument/2006/relationships/image" Target="../media/image26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5.png"/><Relationship Id="rId5" Type="http://schemas.openxmlformats.org/officeDocument/2006/relationships/image" Target="../media/image24.png"/><Relationship Id="rId4" Type="http://schemas.openxmlformats.org/officeDocument/2006/relationships/image" Target="../media/image23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1.png"/><Relationship Id="rId5" Type="http://schemas.openxmlformats.org/officeDocument/2006/relationships/image" Target="../media/image30.png"/><Relationship Id="rId4" Type="http://schemas.openxmlformats.org/officeDocument/2006/relationships/image" Target="../media/image29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5.png"/><Relationship Id="rId5" Type="http://schemas.openxmlformats.org/officeDocument/2006/relationships/image" Target="../media/image34.png"/><Relationship Id="rId4" Type="http://schemas.openxmlformats.org/officeDocument/2006/relationships/image" Target="../media/image33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8.png"/><Relationship Id="rId4" Type="http://schemas.openxmlformats.org/officeDocument/2006/relationships/image" Target="../media/image37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2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5.png"/><Relationship Id="rId4" Type="http://schemas.openxmlformats.org/officeDocument/2006/relationships/image" Target="../media/image44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9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8" Type="http://schemas.openxmlformats.org/officeDocument/2006/relationships/image" Target="../media/image57.png"/><Relationship Id="rId3" Type="http://schemas.openxmlformats.org/officeDocument/2006/relationships/image" Target="../media/image52.jpeg"/><Relationship Id="rId7" Type="http://schemas.openxmlformats.org/officeDocument/2006/relationships/image" Target="../media/image56.pn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5.jpeg"/><Relationship Id="rId5" Type="http://schemas.openxmlformats.org/officeDocument/2006/relationships/image" Target="../media/image54.jpeg"/><Relationship Id="rId4" Type="http://schemas.openxmlformats.org/officeDocument/2006/relationships/image" Target="../media/image53.jpeg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67655" y="53759"/>
            <a:ext cx="12053515" cy="1114354"/>
          </a:xfrm>
        </p:spPr>
        <p:txBody>
          <a:bodyPr rtlCol="0">
            <a:normAutofit/>
          </a:bodyPr>
          <a:lstStyle/>
          <a:p>
            <a:pPr algn="ctr"/>
            <a:r>
              <a:rPr lang="fr-FR" sz="4000" dirty="0"/>
              <a:t>SAE 4.1</a:t>
            </a:r>
            <a:br>
              <a:rPr lang="fr-FR" sz="2800" dirty="0"/>
            </a:br>
            <a:endParaRPr lang="fr-FR" sz="2800" dirty="0"/>
          </a:p>
        </p:txBody>
      </p:sp>
      <p:sp>
        <p:nvSpPr>
          <p:cNvPr id="5" name="Sous-titre 4"/>
          <p:cNvSpPr>
            <a:spLocks noGrp="1"/>
          </p:cNvSpPr>
          <p:nvPr>
            <p:ph type="subTitle" idx="1"/>
          </p:nvPr>
        </p:nvSpPr>
        <p:spPr>
          <a:xfrm>
            <a:off x="2602023" y="585004"/>
            <a:ext cx="6984776" cy="476867"/>
          </a:xfrm>
        </p:spPr>
        <p:txBody>
          <a:bodyPr rtlCol="0">
            <a:normAutofit fontScale="70000" lnSpcReduction="20000"/>
          </a:bodyPr>
          <a:lstStyle/>
          <a:p>
            <a:pPr algn="ctr" rtl="0"/>
            <a:r>
              <a:rPr lang="fr-FR" dirty="0"/>
              <a:t>Réalisation d’un master de thermoformage</a:t>
            </a:r>
          </a:p>
        </p:txBody>
      </p:sp>
      <p:sp>
        <p:nvSpPr>
          <p:cNvPr id="3" name="Espace réservé du numéro de diapositive 2">
            <a:extLst>
              <a:ext uri="{FF2B5EF4-FFF2-40B4-BE49-F238E27FC236}">
                <a16:creationId xmlns:a16="http://schemas.microsoft.com/office/drawing/2014/main" id="{679E4CFE-EEA6-4842-9836-5EC779F307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r"/>
            <a:fld id="{C014DD1E-5D91-48A3-AD6D-45FBA980D106}" type="slidenum">
              <a:rPr lang="fr-FR" smtClean="0"/>
              <a:pPr algn="r"/>
              <a:t>1</a:t>
            </a:fld>
            <a:endParaRPr lang="fr-FR" dirty="0"/>
          </a:p>
        </p:txBody>
      </p:sp>
      <p:pic>
        <p:nvPicPr>
          <p:cNvPr id="6" name="Image 5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538" t="3436" r="21493" b="17528"/>
          <a:stretch/>
        </p:blipFill>
        <p:spPr>
          <a:xfrm>
            <a:off x="67655" y="53759"/>
            <a:ext cx="964281" cy="1008112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E50BB8D5-3A94-49E4-BD1C-99C99AE69181}"/>
              </a:ext>
            </a:extLst>
          </p:cNvPr>
          <p:cNvSpPr/>
          <p:nvPr/>
        </p:nvSpPr>
        <p:spPr>
          <a:xfrm>
            <a:off x="1023773" y="1606513"/>
            <a:ext cx="10657184" cy="30469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dirty="0"/>
              <a:t>C1 – Spécifier - Niveau Intermédiaire - Déterminer le besoin d’un client dans un cas industriel en collaboration</a:t>
            </a:r>
          </a:p>
          <a:p>
            <a:r>
              <a:rPr lang="fr-FR" dirty="0"/>
              <a:t>C2 – Développer - Niveau Intermédiaire - Proposer des solutions dans un cas complexe</a:t>
            </a:r>
          </a:p>
          <a:p>
            <a:r>
              <a:rPr lang="fr-FR" dirty="0"/>
              <a:t>C3 – Réaliser - Niveau Intermédiaire - Concrétiser une solution complexe en collaboration</a:t>
            </a:r>
          </a:p>
          <a:p>
            <a:r>
              <a:rPr lang="fr-FR" dirty="0"/>
              <a:t>C4 – Exploiter - Niveau Intermédiaire - Utiliser les outils permettant d’</a:t>
            </a:r>
            <a:r>
              <a:rPr lang="fr-FR" dirty="0" err="1"/>
              <a:t>évaluer</a:t>
            </a:r>
            <a:r>
              <a:rPr lang="fr-FR" dirty="0"/>
              <a:t> les performances</a:t>
            </a:r>
          </a:p>
        </p:txBody>
      </p:sp>
    </p:spTree>
    <p:extLst>
      <p:ext uri="{BB962C8B-B14F-4D97-AF65-F5344CB8AC3E}">
        <p14:creationId xmlns:p14="http://schemas.microsoft.com/office/powerpoint/2010/main" val="13322918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6"/>
          <p:cNvSpPr>
            <a:spLocks noGrp="1"/>
          </p:cNvSpPr>
          <p:nvPr>
            <p:ph type="title"/>
          </p:nvPr>
        </p:nvSpPr>
        <p:spPr>
          <a:xfrm>
            <a:off x="1216178" y="0"/>
            <a:ext cx="10360501" cy="562075"/>
          </a:xfrm>
        </p:spPr>
        <p:txBody>
          <a:bodyPr rtlCol="0">
            <a:normAutofit fontScale="90000"/>
          </a:bodyPr>
          <a:lstStyle/>
          <a:p>
            <a:pPr algn="ctr" rtl="0"/>
            <a:r>
              <a:rPr lang="fr-FR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OBJECTIFS - ORGANISATION</a:t>
            </a:r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75EAEBE4-D549-4D50-B531-AF6D8F821A7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r"/>
            <a:fld id="{C014DD1E-5D91-48A3-AD6D-45FBA980D106}" type="slidenum">
              <a:rPr lang="fr-FR" smtClean="0"/>
              <a:pPr algn="r"/>
              <a:t>2</a:t>
            </a:fld>
            <a:endParaRPr lang="fr-FR" dirty="0"/>
          </a:p>
        </p:txBody>
      </p:sp>
      <p:sp>
        <p:nvSpPr>
          <p:cNvPr id="19" name="ZoneTexte 18">
            <a:extLst>
              <a:ext uri="{FF2B5EF4-FFF2-40B4-BE49-F238E27FC236}">
                <a16:creationId xmlns:a16="http://schemas.microsoft.com/office/drawing/2014/main" id="{ED9039ED-7992-4496-8554-831FE7ABC207}"/>
              </a:ext>
            </a:extLst>
          </p:cNvPr>
          <p:cNvSpPr txBox="1"/>
          <p:nvPr/>
        </p:nvSpPr>
        <p:spPr>
          <a:xfrm>
            <a:off x="10342884" y="57341"/>
            <a:ext cx="1493482" cy="504734"/>
          </a:xfrm>
          <a:prstGeom prst="rect">
            <a:avLst/>
          </a:prstGeom>
          <a:gradFill rotWithShape="0">
            <a:gsLst>
              <a:gs pos="0">
                <a:srgbClr val="009999">
                  <a:alpha val="90000"/>
                  <a:hueOff val="0"/>
                  <a:satOff val="0"/>
                  <a:lumOff val="0"/>
                  <a:alphaOff val="0"/>
                  <a:shade val="15000"/>
                  <a:satMod val="180000"/>
                </a:srgbClr>
              </a:gs>
              <a:gs pos="50000">
                <a:srgbClr val="009999">
                  <a:alpha val="90000"/>
                  <a:hueOff val="0"/>
                  <a:satOff val="0"/>
                  <a:lumOff val="0"/>
                  <a:alphaOff val="0"/>
                  <a:shade val="45000"/>
                  <a:satMod val="170000"/>
                </a:srgbClr>
              </a:gs>
              <a:gs pos="70000">
                <a:srgbClr val="009999">
                  <a:alpha val="90000"/>
                  <a:hueOff val="0"/>
                  <a:satOff val="0"/>
                  <a:lumOff val="0"/>
                  <a:alphaOff val="0"/>
                  <a:tint val="99000"/>
                  <a:shade val="65000"/>
                  <a:satMod val="155000"/>
                </a:srgbClr>
              </a:gs>
              <a:gs pos="100000">
                <a:srgbClr val="009999">
                  <a:alpha val="90000"/>
                  <a:hueOff val="0"/>
                  <a:satOff val="0"/>
                  <a:lumOff val="0"/>
                  <a:alphaOff val="0"/>
                  <a:tint val="100000"/>
                  <a:shade val="100000"/>
                  <a:satMod val="155000"/>
                </a:srgbClr>
              </a:gs>
            </a:gsLst>
            <a:lin ang="16200000" scaled="0"/>
          </a:gradFill>
          <a:ln>
            <a:noFill/>
          </a:ln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  <a:scene3d>
            <a:camera prst="orthographicFront"/>
            <a:lightRig rig="threePt" dir="t">
              <a:rot lat="0" lon="0" rev="7500000"/>
            </a:lightRig>
          </a:scene3d>
          <a:sp3d prstMaterial="plastic">
            <a:bevelT w="127000" h="25400" prst="relaxedInset"/>
          </a:sp3d>
        </p:spPr>
        <p:txBody>
          <a:bodyPr spcFirstLastPara="0" vert="horz" wrap="square" lIns="0" tIns="0" rIns="0" bIns="0" numCol="1" spcCol="1270" anchor="ctr" anchorCtr="1">
            <a:noAutofit/>
          </a:bodyPr>
          <a:lstStyle>
            <a:lvl1pPr>
              <a:defRPr b="1" u="sng"/>
            </a:lvl1pPr>
          </a:lstStyle>
          <a:p>
            <a:pPr algn="ctr"/>
            <a:r>
              <a:rPr lang="fr-FR" sz="1200" b="0" u="none" dirty="0"/>
              <a:t>X. Wallerand / </a:t>
            </a:r>
            <a:r>
              <a:rPr lang="fr-FR" sz="1200" b="0" u="none" dirty="0" err="1"/>
              <a:t>C.Bertillon</a:t>
            </a:r>
            <a:r>
              <a:rPr lang="fr-FR" sz="1200" b="0" u="none" dirty="0"/>
              <a:t> / G. Herbet</a:t>
            </a:r>
          </a:p>
        </p:txBody>
      </p:sp>
      <p:sp>
        <p:nvSpPr>
          <p:cNvPr id="20" name="ZoneTexte 19">
            <a:extLst>
              <a:ext uri="{FF2B5EF4-FFF2-40B4-BE49-F238E27FC236}">
                <a16:creationId xmlns:a16="http://schemas.microsoft.com/office/drawing/2014/main" id="{331526E1-B461-4D63-BF3B-0A51A7231F8A}"/>
              </a:ext>
            </a:extLst>
          </p:cNvPr>
          <p:cNvSpPr txBox="1"/>
          <p:nvPr/>
        </p:nvSpPr>
        <p:spPr>
          <a:xfrm>
            <a:off x="779804" y="456846"/>
            <a:ext cx="11233248" cy="600164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buClr>
                <a:srgbClr val="000000"/>
              </a:buClr>
            </a:pPr>
            <a:r>
              <a:rPr lang="fr-FR" b="1" u="sng" dirty="0"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Noto Sans Symbols"/>
                <a:ea typeface="Calibri" panose="020F0502020204030204" pitchFamily="34" charset="0"/>
                <a:cs typeface="Noto Sans Symbols"/>
              </a:rPr>
              <a:t>Rappel des apprentissages critiques visés:</a:t>
            </a:r>
          </a:p>
          <a:p>
            <a:r>
              <a:rPr lang="fr-FR" dirty="0"/>
              <a:t>AC21.01 : Traduire les besoins clients en exigences techniques</a:t>
            </a:r>
          </a:p>
          <a:p>
            <a:r>
              <a:rPr lang="fr-FR" dirty="0"/>
              <a:t>AC21.03 : Réviser les exigences techniques en mode partagé/collaboratif dématérialisé avec le client</a:t>
            </a:r>
          </a:p>
          <a:p>
            <a:r>
              <a:rPr lang="fr-FR" dirty="0"/>
              <a:t>AC22.02 : Proposer des solutions pertinentes au regard de la taille des séries et de l’aspect économique.</a:t>
            </a:r>
          </a:p>
          <a:p>
            <a:r>
              <a:rPr lang="fr-FR" dirty="0"/>
              <a:t>AC22.03 : Combiner des solutions élémentaires avec un encadrement limité.</a:t>
            </a:r>
          </a:p>
          <a:p>
            <a:r>
              <a:rPr lang="fr-FR" dirty="0"/>
              <a:t>AC23.01 : Choisir les solutions techniques les plus adaptées aux contraintes de réalisation en intégrant l’influence des contraintes externes</a:t>
            </a:r>
          </a:p>
          <a:p>
            <a:r>
              <a:rPr lang="fr-FR" dirty="0"/>
              <a:t>AC23.02 : Mettre en </a:t>
            </a:r>
            <a:r>
              <a:rPr lang="fr-FR" dirty="0" err="1"/>
              <a:t>oeuvre</a:t>
            </a:r>
            <a:r>
              <a:rPr lang="fr-FR" dirty="0"/>
              <a:t> les outils métiers adaptés pour produire une solution complexe, réelle ou numérique, qui répond aux spécifications et à la pré-étude</a:t>
            </a:r>
          </a:p>
          <a:p>
            <a:endParaRPr lang="fr-FR" dirty="0"/>
          </a:p>
          <a:p>
            <a:r>
              <a:rPr lang="fr-FR" b="1" u="sng" dirty="0">
                <a:solidFill>
                  <a:schemeClr val="accent1">
                    <a:lumMod val="60000"/>
                    <a:lumOff val="40000"/>
                  </a:schemeClr>
                </a:solidFill>
                <a:latin typeface="Noto Sans Symbols"/>
              </a:rPr>
              <a:t>Livrables en fin de SAE:</a:t>
            </a:r>
          </a:p>
          <a:p>
            <a:r>
              <a:rPr lang="fr-FR" dirty="0"/>
              <a:t>Les fichiers FAO </a:t>
            </a:r>
          </a:p>
          <a:p>
            <a:r>
              <a:rPr lang="fr-FR" dirty="0"/>
              <a:t>Analyse critique pour porte folio</a:t>
            </a:r>
          </a:p>
          <a:p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014718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3D3C71C0-D450-4FC3-BCFE-38ED73722F1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r"/>
            <a:fld id="{C014DD1E-5D91-48A3-AD6D-45FBA980D106}" type="slidenum">
              <a:rPr lang="fr-FR" smtClean="0"/>
              <a:pPr algn="r"/>
              <a:t>3</a:t>
            </a:fld>
            <a:endParaRPr lang="fr-FR" dirty="0"/>
          </a:p>
        </p:txBody>
      </p:sp>
      <p:graphicFrame>
        <p:nvGraphicFramePr>
          <p:cNvPr id="5" name="Diagramme 4">
            <a:extLst>
              <a:ext uri="{FF2B5EF4-FFF2-40B4-BE49-F238E27FC236}">
                <a16:creationId xmlns:a16="http://schemas.microsoft.com/office/drawing/2014/main" id="{014137F4-93BA-4CFF-B083-4FA4F6967A96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749163154"/>
              </p:ext>
            </p:extLst>
          </p:nvPr>
        </p:nvGraphicFramePr>
        <p:xfrm>
          <a:off x="1197868" y="365124"/>
          <a:ext cx="10369152" cy="639855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40327151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6"/>
          <p:cNvSpPr>
            <a:spLocks noGrp="1"/>
          </p:cNvSpPr>
          <p:nvPr>
            <p:ph type="title"/>
          </p:nvPr>
        </p:nvSpPr>
        <p:spPr>
          <a:xfrm>
            <a:off x="1216178" y="0"/>
            <a:ext cx="10360501" cy="562075"/>
          </a:xfrm>
        </p:spPr>
        <p:txBody>
          <a:bodyPr rtlCol="0">
            <a:normAutofit fontScale="90000"/>
          </a:bodyPr>
          <a:lstStyle/>
          <a:p>
            <a:pPr algn="ctr" rtl="0"/>
            <a:r>
              <a:rPr lang="fr-FR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Thermoformage proto ou petite série</a:t>
            </a:r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75EAEBE4-D549-4D50-B531-AF6D8F821A7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r"/>
            <a:fld id="{C014DD1E-5D91-48A3-AD6D-45FBA980D106}" type="slidenum">
              <a:rPr lang="fr-FR" smtClean="0"/>
              <a:pPr algn="r"/>
              <a:t>4</a:t>
            </a:fld>
            <a:endParaRPr lang="fr-FR" dirty="0"/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8AF7C6A3-BA05-4520-86DC-4015BCB7C31A}"/>
              </a:ext>
            </a:extLst>
          </p:cNvPr>
          <p:cNvSpPr txBox="1"/>
          <p:nvPr/>
        </p:nvSpPr>
        <p:spPr>
          <a:xfrm>
            <a:off x="1216178" y="1124744"/>
            <a:ext cx="10378811" cy="39703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800" dirty="0"/>
              <a:t>Usinage du master dans de la planche usinable</a:t>
            </a:r>
          </a:p>
          <a:p>
            <a:r>
              <a:rPr lang="fr-FR" sz="2800" dirty="0"/>
              <a:t>Avantages : 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fr-FR" sz="2800" dirty="0"/>
              <a:t>Matériau tendre / usinage rapide / peu d’usure d’outils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fr-FR" sz="2800" dirty="0"/>
              <a:t>Cout modéré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fr-FR" sz="2800" dirty="0"/>
              <a:t>Finition à la toile aisée si nécessaire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endParaRPr lang="fr-FR" sz="2800" dirty="0"/>
          </a:p>
          <a:p>
            <a:r>
              <a:rPr lang="fr-FR" sz="2800" dirty="0"/>
              <a:t>Inconvénients: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fr-FR" sz="2800" dirty="0"/>
              <a:t>Ne convient pas aux grandes séries car sensible à la chaleur</a:t>
            </a:r>
          </a:p>
          <a:p>
            <a:endParaRPr lang="fr-FR" sz="2800" dirty="0"/>
          </a:p>
        </p:txBody>
      </p:sp>
    </p:spTree>
    <p:extLst>
      <p:ext uri="{BB962C8B-B14F-4D97-AF65-F5344CB8AC3E}">
        <p14:creationId xmlns:p14="http://schemas.microsoft.com/office/powerpoint/2010/main" val="16145587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6"/>
          <p:cNvSpPr>
            <a:spLocks noGrp="1"/>
          </p:cNvSpPr>
          <p:nvPr>
            <p:ph type="title"/>
          </p:nvPr>
        </p:nvSpPr>
        <p:spPr>
          <a:xfrm>
            <a:off x="1216178" y="0"/>
            <a:ext cx="10360501" cy="562075"/>
          </a:xfrm>
        </p:spPr>
        <p:txBody>
          <a:bodyPr rtlCol="0">
            <a:normAutofit fontScale="90000"/>
          </a:bodyPr>
          <a:lstStyle/>
          <a:p>
            <a:pPr algn="ctr" rtl="0"/>
            <a:r>
              <a:rPr lang="fr-FR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Gamme de réalisation</a:t>
            </a:r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75EAEBE4-D549-4D50-B531-AF6D8F821A7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r"/>
            <a:fld id="{C014DD1E-5D91-48A3-AD6D-45FBA980D106}" type="slidenum">
              <a:rPr lang="fr-FR" smtClean="0"/>
              <a:pPr algn="r"/>
              <a:t>5</a:t>
            </a:fld>
            <a:endParaRPr lang="fr-FR" dirty="0"/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CDCCEBA7-4D0F-429E-BED6-65EEF548F5E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46340" y="839759"/>
            <a:ext cx="6394329" cy="5178481"/>
          </a:xfrm>
          <a:prstGeom prst="rect">
            <a:avLst/>
          </a:prstGeom>
        </p:spPr>
      </p:pic>
      <p:sp>
        <p:nvSpPr>
          <p:cNvPr id="11" name="ZoneTexte 10">
            <a:extLst>
              <a:ext uri="{FF2B5EF4-FFF2-40B4-BE49-F238E27FC236}">
                <a16:creationId xmlns:a16="http://schemas.microsoft.com/office/drawing/2014/main" id="{1E2581B5-22A8-4B86-B50B-9D74A151FEB9}"/>
              </a:ext>
            </a:extLst>
          </p:cNvPr>
          <p:cNvSpPr txBox="1"/>
          <p:nvPr/>
        </p:nvSpPr>
        <p:spPr>
          <a:xfrm>
            <a:off x="883961" y="764704"/>
            <a:ext cx="4536504" cy="50783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800" dirty="0"/>
              <a:t>Ph10 usinages semelle et alésages de reprise pour ph20</a:t>
            </a:r>
          </a:p>
          <a:p>
            <a:endParaRPr lang="fr-FR" sz="2800" dirty="0"/>
          </a:p>
          <a:p>
            <a:endParaRPr lang="fr-FR" sz="2800" dirty="0"/>
          </a:p>
          <a:p>
            <a:r>
              <a:rPr lang="fr-FR" sz="2800" dirty="0"/>
              <a:t>Outils à utiliser:</a:t>
            </a:r>
          </a:p>
          <a:p>
            <a:r>
              <a:rPr lang="fr-FR" sz="2800" dirty="0"/>
              <a:t>T4 fraise 2T Ø8</a:t>
            </a:r>
          </a:p>
          <a:p>
            <a:r>
              <a:rPr lang="fr-FR" sz="2800" dirty="0"/>
              <a:t>T5 fraise 2T Ø4</a:t>
            </a:r>
          </a:p>
          <a:p>
            <a:r>
              <a:rPr lang="fr-FR" sz="2800" dirty="0"/>
              <a:t>T9 foret Ø3.3 </a:t>
            </a:r>
            <a:r>
              <a:rPr lang="fr-FR" sz="2000" dirty="0"/>
              <a:t>pour trous d’aspiration et trous de fixation phase 20</a:t>
            </a:r>
          </a:p>
          <a:p>
            <a:endParaRPr lang="fr-FR" sz="2000" dirty="0"/>
          </a:p>
          <a:p>
            <a:r>
              <a:rPr lang="fr-FR" sz="2000" dirty="0"/>
              <a:t>SNRV : 1 étudiant qui crée un Template à exporter pour tout le monde? À donner aux II et MPI? Ou pas…</a:t>
            </a:r>
          </a:p>
        </p:txBody>
      </p:sp>
    </p:spTree>
    <p:extLst>
      <p:ext uri="{BB962C8B-B14F-4D97-AF65-F5344CB8AC3E}">
        <p14:creationId xmlns:p14="http://schemas.microsoft.com/office/powerpoint/2010/main" val="42548028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6"/>
          <p:cNvSpPr>
            <a:spLocks noGrp="1"/>
          </p:cNvSpPr>
          <p:nvPr>
            <p:ph type="title"/>
          </p:nvPr>
        </p:nvSpPr>
        <p:spPr>
          <a:xfrm>
            <a:off x="1216178" y="0"/>
            <a:ext cx="10360501" cy="562075"/>
          </a:xfrm>
        </p:spPr>
        <p:txBody>
          <a:bodyPr rtlCol="0">
            <a:normAutofit fontScale="90000"/>
          </a:bodyPr>
          <a:lstStyle/>
          <a:p>
            <a:pPr algn="ctr" rtl="0"/>
            <a:r>
              <a:rPr lang="fr-FR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Gamme de réalisation</a:t>
            </a:r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75EAEBE4-D549-4D50-B531-AF6D8F821A7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r"/>
            <a:fld id="{C014DD1E-5D91-48A3-AD6D-45FBA980D106}" type="slidenum">
              <a:rPr lang="fr-FR" smtClean="0"/>
              <a:pPr algn="r"/>
              <a:t>6</a:t>
            </a:fld>
            <a:endParaRPr lang="fr-FR" dirty="0"/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1E2581B5-22A8-4B86-B50B-9D74A151FEB9}"/>
              </a:ext>
            </a:extLst>
          </p:cNvPr>
          <p:cNvSpPr txBox="1"/>
          <p:nvPr/>
        </p:nvSpPr>
        <p:spPr>
          <a:xfrm>
            <a:off x="961387" y="476672"/>
            <a:ext cx="6264696" cy="49552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800" dirty="0"/>
              <a:t>PH20 usinages 3D :</a:t>
            </a:r>
          </a:p>
          <a:p>
            <a:r>
              <a:rPr lang="fr-FR" sz="2800" dirty="0"/>
              <a:t>Mise en position et origine </a:t>
            </a:r>
          </a:p>
          <a:p>
            <a:r>
              <a:rPr lang="fr-FR" sz="2800" dirty="0"/>
              <a:t>sur montage</a:t>
            </a:r>
          </a:p>
          <a:p>
            <a:endParaRPr lang="fr-FR" sz="2800" dirty="0"/>
          </a:p>
          <a:p>
            <a:r>
              <a:rPr lang="fr-FR" b="1" u="sng" dirty="0"/>
              <a:t>Répartition sur les machines en fin séance</a:t>
            </a:r>
          </a:p>
          <a:p>
            <a:r>
              <a:rPr lang="fr-FR" sz="2000" dirty="0" err="1"/>
              <a:t>Robodrill</a:t>
            </a:r>
            <a:r>
              <a:rPr lang="fr-FR" sz="2000" dirty="0"/>
              <a:t> 5x/ </a:t>
            </a:r>
            <a:r>
              <a:rPr lang="fr-FR" sz="2000" dirty="0" err="1"/>
              <a:t>Robodrill</a:t>
            </a:r>
            <a:r>
              <a:rPr lang="fr-FR" sz="2000" dirty="0"/>
              <a:t> 5x130/ </a:t>
            </a:r>
            <a:r>
              <a:rPr lang="fr-FR" sz="2000" dirty="0" err="1"/>
              <a:t>Robodrill</a:t>
            </a:r>
            <a:r>
              <a:rPr lang="fr-FR" sz="2000" dirty="0"/>
              <a:t> L/</a:t>
            </a:r>
            <a:r>
              <a:rPr lang="fr-FR" sz="2000" dirty="0" err="1"/>
              <a:t>Robodrill</a:t>
            </a:r>
            <a:r>
              <a:rPr lang="fr-FR" sz="2000" dirty="0"/>
              <a:t> M /C755/OM2</a:t>
            </a:r>
          </a:p>
          <a:p>
            <a:endParaRPr lang="fr-FR" sz="2000" dirty="0"/>
          </a:p>
          <a:p>
            <a:r>
              <a:rPr lang="fr-FR" sz="2000" b="1" dirty="0">
                <a:solidFill>
                  <a:srgbClr val="FF0000"/>
                </a:solidFill>
              </a:rPr>
              <a:t>Utilisation des outils déjà en place ou utilisation des poches vides en fonction de la bibliothèque originale du semestre pair en priorité.</a:t>
            </a:r>
          </a:p>
          <a:p>
            <a:r>
              <a:rPr lang="fr-FR" sz="2000" b="1" dirty="0">
                <a:solidFill>
                  <a:srgbClr val="FF0000"/>
                </a:solidFill>
              </a:rPr>
              <a:t>Plus les emplacements de ces 3 fraises qui ne sont plus sur les machines</a:t>
            </a:r>
          </a:p>
          <a:p>
            <a:endParaRPr lang="fr-FR" sz="2000" dirty="0"/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DCBCFDC2-9BA8-44FD-97DF-97795F22E8F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318548" y="1412776"/>
            <a:ext cx="4639541" cy="3809514"/>
          </a:xfrm>
          <a:prstGeom prst="rect">
            <a:avLst/>
          </a:prstGeo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59B7AB87-7C29-4B52-BE04-6FF09CF5B30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16178" y="5150913"/>
            <a:ext cx="5775841" cy="15152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32578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6"/>
          <p:cNvSpPr>
            <a:spLocks noGrp="1"/>
          </p:cNvSpPr>
          <p:nvPr>
            <p:ph type="title"/>
          </p:nvPr>
        </p:nvSpPr>
        <p:spPr>
          <a:xfrm>
            <a:off x="1216178" y="0"/>
            <a:ext cx="10360501" cy="980728"/>
          </a:xfrm>
        </p:spPr>
        <p:txBody>
          <a:bodyPr rtlCol="0">
            <a:normAutofit/>
          </a:bodyPr>
          <a:lstStyle/>
          <a:p>
            <a:pPr algn="ctr" rtl="0"/>
            <a:r>
              <a:rPr lang="fr-FR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Exemple usinage 3D extérieur</a:t>
            </a:r>
            <a:br>
              <a:rPr lang="fr-FR" dirty="0">
                <a:solidFill>
                  <a:schemeClr val="accent1">
                    <a:lumMod val="60000"/>
                    <a:lumOff val="40000"/>
                  </a:schemeClr>
                </a:solidFill>
              </a:rPr>
            </a:br>
            <a:r>
              <a:rPr lang="fr-FR" sz="2200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Saut de vent SUZUKI (TOPBLOCK)</a:t>
            </a:r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75EAEBE4-D549-4D50-B531-AF6D8F821A7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r"/>
            <a:fld id="{C014DD1E-5D91-48A3-AD6D-45FBA980D106}" type="slidenum">
              <a:rPr lang="fr-FR" smtClean="0"/>
              <a:pPr algn="r"/>
              <a:t>7</a:t>
            </a:fld>
            <a:endParaRPr lang="fr-FR" dirty="0"/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0CCD3322-D848-4A67-AE27-1041A5E49A12}"/>
              </a:ext>
            </a:extLst>
          </p:cNvPr>
          <p:cNvSpPr txBox="1"/>
          <p:nvPr/>
        </p:nvSpPr>
        <p:spPr>
          <a:xfrm>
            <a:off x="6971631" y="3140968"/>
            <a:ext cx="5149058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b="1" u="sng" dirty="0"/>
              <a:t>Méthode choisie par l’entreprise :</a:t>
            </a:r>
          </a:p>
          <a:p>
            <a:r>
              <a:rPr lang="fr-FR" dirty="0"/>
              <a:t>Machine sans changeur outil</a:t>
            </a:r>
          </a:p>
          <a:p>
            <a:r>
              <a:rPr lang="fr-FR" dirty="0"/>
              <a:t>Une ébauche 3D + un usinage parallèle incliné à 45°</a:t>
            </a:r>
          </a:p>
          <a:p>
            <a:r>
              <a:rPr lang="fr-FR" b="1" u="sng" dirty="0"/>
              <a:t>Avantages: </a:t>
            </a:r>
            <a:r>
              <a:rPr lang="fr-FR" dirty="0"/>
              <a:t>programmation en 5min</a:t>
            </a:r>
          </a:p>
          <a:p>
            <a:r>
              <a:rPr lang="fr-FR" dirty="0"/>
              <a:t>Temps d’usinage réduit pour la finition (environ 20% de moins)</a:t>
            </a:r>
          </a:p>
          <a:p>
            <a:r>
              <a:rPr lang="fr-FR" b="1" u="sng" dirty="0"/>
              <a:t>Inconvénients: </a:t>
            </a:r>
            <a:r>
              <a:rPr lang="fr-FR" dirty="0"/>
              <a:t>finition grossière passage de toile obligatoire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8AEEBD40-4279-4D71-8B8A-979B72838F4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994026" y="980812"/>
            <a:ext cx="2629153" cy="1859391"/>
          </a:xfrm>
          <a:prstGeom prst="rect">
            <a:avLst/>
          </a:prstGeom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0AC9A084-828C-48AC-B0F6-3A8F030F56F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681899" y="978682"/>
            <a:ext cx="2448272" cy="1861521"/>
          </a:xfrm>
          <a:prstGeom prst="rect">
            <a:avLst/>
          </a:prstGeom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3E2F2B4E-A2F5-4484-8253-B6679B55341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10570" y="978682"/>
            <a:ext cx="6624736" cy="56688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53315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6"/>
          <p:cNvSpPr>
            <a:spLocks noGrp="1"/>
          </p:cNvSpPr>
          <p:nvPr>
            <p:ph type="title"/>
          </p:nvPr>
        </p:nvSpPr>
        <p:spPr>
          <a:xfrm>
            <a:off x="1216178" y="0"/>
            <a:ext cx="10360501" cy="980728"/>
          </a:xfrm>
        </p:spPr>
        <p:txBody>
          <a:bodyPr rtlCol="0">
            <a:normAutofit/>
          </a:bodyPr>
          <a:lstStyle/>
          <a:p>
            <a:pPr algn="ctr" rtl="0"/>
            <a:r>
              <a:rPr lang="fr-FR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Exemple usinage 3D extérieur</a:t>
            </a:r>
            <a:br>
              <a:rPr lang="fr-FR" dirty="0">
                <a:solidFill>
                  <a:schemeClr val="accent1">
                    <a:lumMod val="60000"/>
                    <a:lumOff val="40000"/>
                  </a:schemeClr>
                </a:solidFill>
              </a:rPr>
            </a:br>
            <a:r>
              <a:rPr lang="fr-FR" sz="2200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Saut de vent SUZUKI (TOPBLOCK)</a:t>
            </a:r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75EAEBE4-D549-4D50-B531-AF6D8F821A7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r"/>
            <a:fld id="{C014DD1E-5D91-48A3-AD6D-45FBA980D106}" type="slidenum">
              <a:rPr lang="fr-FR" smtClean="0"/>
              <a:pPr algn="r"/>
              <a:t>8</a:t>
            </a:fld>
            <a:endParaRPr lang="fr-FR" dirty="0"/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0CCD3322-D848-4A67-AE27-1041A5E49A12}"/>
              </a:ext>
            </a:extLst>
          </p:cNvPr>
          <p:cNvSpPr txBox="1"/>
          <p:nvPr/>
        </p:nvSpPr>
        <p:spPr>
          <a:xfrm>
            <a:off x="887816" y="1124744"/>
            <a:ext cx="11017224" cy="489364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b="1" u="sng" dirty="0"/>
              <a:t>Méthode à appliquer :</a:t>
            </a:r>
          </a:p>
          <a:p>
            <a:r>
              <a:rPr lang="fr-FR" dirty="0"/>
              <a:t>Une ébauche 3D + tout un « tas » d’usinages adaptés aux différentes géométries</a:t>
            </a:r>
          </a:p>
          <a:p>
            <a:endParaRPr lang="fr-FR" dirty="0"/>
          </a:p>
          <a:p>
            <a:r>
              <a:rPr lang="fr-FR" b="1" u="sng" dirty="0"/>
              <a:t>Avantages </a:t>
            </a:r>
            <a:r>
              <a:rPr lang="fr-FR" b="1" dirty="0"/>
              <a:t>: </a:t>
            </a:r>
          </a:p>
          <a:p>
            <a:r>
              <a:rPr lang="fr-FR" b="1" dirty="0"/>
              <a:t>F</a:t>
            </a:r>
            <a:r>
              <a:rPr lang="fr-FR" dirty="0"/>
              <a:t>inition correcte des surfaces/finition manuelle marginale</a:t>
            </a:r>
          </a:p>
          <a:p>
            <a:r>
              <a:rPr lang="fr-FR" dirty="0"/>
              <a:t>Usinages transposables à des matériaux moins tendres</a:t>
            </a:r>
          </a:p>
          <a:p>
            <a:r>
              <a:rPr lang="fr-FR" dirty="0"/>
              <a:t>Longueur coupante et ou utile moins importante dans une majorité des cas</a:t>
            </a:r>
          </a:p>
          <a:p>
            <a:endParaRPr lang="fr-FR" dirty="0"/>
          </a:p>
          <a:p>
            <a:r>
              <a:rPr lang="fr-FR" b="1" u="sng" dirty="0"/>
              <a:t>Inconvénients :</a:t>
            </a:r>
            <a:r>
              <a:rPr lang="fr-FR" dirty="0"/>
              <a:t> </a:t>
            </a:r>
          </a:p>
          <a:p>
            <a:r>
              <a:rPr lang="fr-FR" dirty="0"/>
              <a:t>Temps d’usinage plus important pour la finition (environ 20% de plus)</a:t>
            </a:r>
          </a:p>
          <a:p>
            <a:r>
              <a:rPr lang="fr-FR" dirty="0"/>
              <a:t>Montage de plusieurs outils / machine avec changeur outil</a:t>
            </a:r>
          </a:p>
          <a:p>
            <a:r>
              <a:rPr lang="fr-FR" dirty="0"/>
              <a:t>Temps de programmation plus long</a:t>
            </a:r>
          </a:p>
          <a:p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9671999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6"/>
          <p:cNvSpPr>
            <a:spLocks noGrp="1"/>
          </p:cNvSpPr>
          <p:nvPr>
            <p:ph type="title"/>
          </p:nvPr>
        </p:nvSpPr>
        <p:spPr>
          <a:xfrm>
            <a:off x="1216178" y="0"/>
            <a:ext cx="10360501" cy="980728"/>
          </a:xfrm>
        </p:spPr>
        <p:txBody>
          <a:bodyPr rtlCol="0">
            <a:normAutofit/>
          </a:bodyPr>
          <a:lstStyle/>
          <a:p>
            <a:pPr algn="ctr" rtl="0"/>
            <a:r>
              <a:rPr lang="fr-FR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Exemple usinage 3D extérieur</a:t>
            </a:r>
            <a:br>
              <a:rPr lang="fr-FR" dirty="0">
                <a:solidFill>
                  <a:schemeClr val="accent1">
                    <a:lumMod val="60000"/>
                    <a:lumOff val="40000"/>
                  </a:schemeClr>
                </a:solidFill>
              </a:rPr>
            </a:br>
            <a:r>
              <a:rPr lang="fr-FR" sz="2200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Saut de vent SUZUKI (TOPBLOCK)</a:t>
            </a:r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75EAEBE4-D549-4D50-B531-AF6D8F821A7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r"/>
            <a:fld id="{C014DD1E-5D91-48A3-AD6D-45FBA980D106}" type="slidenum">
              <a:rPr lang="fr-FR" smtClean="0"/>
              <a:pPr algn="r"/>
              <a:t>9</a:t>
            </a:fld>
            <a:endParaRPr lang="fr-FR" dirty="0"/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699C3A1E-AD06-49B7-A3DC-E854BB720BD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38428" y="1196752"/>
            <a:ext cx="5594074" cy="5005869"/>
          </a:xfrm>
          <a:prstGeom prst="rect">
            <a:avLst/>
          </a:prstGeom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31B4152B-873D-4D9F-8F20-66F844716EB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89756" y="1196752"/>
            <a:ext cx="5956350" cy="5005869"/>
          </a:xfrm>
          <a:prstGeom prst="rect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39AD9F40-3EE7-4B44-A018-866A3FDFCFC9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613653" y="1052736"/>
            <a:ext cx="2673487" cy="2482978"/>
          </a:xfrm>
          <a:prstGeom prst="rect">
            <a:avLst/>
          </a:prstGeom>
        </p:spPr>
      </p:pic>
      <p:cxnSp>
        <p:nvCxnSpPr>
          <p:cNvPr id="6" name="Connecteur droit avec flèche 5">
            <a:extLst>
              <a:ext uri="{FF2B5EF4-FFF2-40B4-BE49-F238E27FC236}">
                <a16:creationId xmlns:a16="http://schemas.microsoft.com/office/drawing/2014/main" id="{DF984714-916B-4092-9D69-919A852DE776}"/>
              </a:ext>
            </a:extLst>
          </p:cNvPr>
          <p:cNvCxnSpPr/>
          <p:nvPr/>
        </p:nvCxnSpPr>
        <p:spPr>
          <a:xfrm flipH="1">
            <a:off x="3142084" y="1124744"/>
            <a:ext cx="1872208" cy="687611"/>
          </a:xfrm>
          <a:prstGeom prst="straightConnector1">
            <a:avLst/>
          </a:prstGeom>
          <a:ln w="5715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Connecteur droit avec flèche 9">
            <a:extLst>
              <a:ext uri="{FF2B5EF4-FFF2-40B4-BE49-F238E27FC236}">
                <a16:creationId xmlns:a16="http://schemas.microsoft.com/office/drawing/2014/main" id="{DF871B41-C48A-4894-ABED-C9B91F0C98D5}"/>
              </a:ext>
            </a:extLst>
          </p:cNvPr>
          <p:cNvCxnSpPr/>
          <p:nvPr/>
        </p:nvCxnSpPr>
        <p:spPr>
          <a:xfrm>
            <a:off x="6598468" y="1556792"/>
            <a:ext cx="1800200" cy="792088"/>
          </a:xfrm>
          <a:prstGeom prst="straightConnector1">
            <a:avLst/>
          </a:prstGeom>
          <a:ln w="5715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1200191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6"/>
          <p:cNvSpPr>
            <a:spLocks noGrp="1"/>
          </p:cNvSpPr>
          <p:nvPr>
            <p:ph type="title"/>
          </p:nvPr>
        </p:nvSpPr>
        <p:spPr>
          <a:xfrm>
            <a:off x="1216178" y="0"/>
            <a:ext cx="10360501" cy="980728"/>
          </a:xfrm>
        </p:spPr>
        <p:txBody>
          <a:bodyPr rtlCol="0">
            <a:normAutofit/>
          </a:bodyPr>
          <a:lstStyle/>
          <a:p>
            <a:pPr algn="ctr" rtl="0"/>
            <a:r>
              <a:rPr lang="fr-FR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Exemple usinage 3D extérieur</a:t>
            </a:r>
            <a:br>
              <a:rPr lang="fr-FR" dirty="0">
                <a:solidFill>
                  <a:schemeClr val="accent1">
                    <a:lumMod val="60000"/>
                    <a:lumOff val="40000"/>
                  </a:schemeClr>
                </a:solidFill>
              </a:rPr>
            </a:br>
            <a:r>
              <a:rPr lang="fr-FR" sz="2200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ébauche 3D</a:t>
            </a:r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75EAEBE4-D549-4D50-B531-AF6D8F821A7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r"/>
            <a:fld id="{C014DD1E-5D91-48A3-AD6D-45FBA980D106}" type="slidenum">
              <a:rPr lang="fr-FR" smtClean="0"/>
              <a:pPr algn="r"/>
              <a:t>10</a:t>
            </a:fld>
            <a:endParaRPr lang="fr-FR" dirty="0"/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C865D044-A0C5-4F48-A836-6B2E8DF78CEF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r="44556"/>
          <a:stretch/>
        </p:blipFill>
        <p:spPr>
          <a:xfrm>
            <a:off x="3455283" y="1340768"/>
            <a:ext cx="7541266" cy="4824536"/>
          </a:xfrm>
          <a:prstGeom prst="rect">
            <a:avLst/>
          </a:prstGeo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7717BF22-9497-4A1E-A482-A24033CBEBA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81844" y="620688"/>
            <a:ext cx="1882428" cy="5949280"/>
          </a:xfrm>
          <a:prstGeom prst="rect">
            <a:avLst/>
          </a:prstGeom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25508459-B67D-4C44-816A-F121A2D3114A}"/>
              </a:ext>
            </a:extLst>
          </p:cNvPr>
          <p:cNvSpPr/>
          <p:nvPr/>
        </p:nvSpPr>
        <p:spPr>
          <a:xfrm>
            <a:off x="1997894" y="3087945"/>
            <a:ext cx="648072" cy="147256"/>
          </a:xfrm>
          <a:prstGeom prst="rect">
            <a:avLst/>
          </a:prstGeom>
          <a:noFill/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2800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5AE3E9D3-3689-4A7F-B9B3-562568C91BED}"/>
              </a:ext>
            </a:extLst>
          </p:cNvPr>
          <p:cNvSpPr/>
          <p:nvPr/>
        </p:nvSpPr>
        <p:spPr>
          <a:xfrm>
            <a:off x="1989956" y="3317304"/>
            <a:ext cx="648072" cy="137536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2800"/>
          </a:p>
        </p:txBody>
      </p:sp>
      <p:cxnSp>
        <p:nvCxnSpPr>
          <p:cNvPr id="14" name="Connecteur droit avec flèche 13">
            <a:extLst>
              <a:ext uri="{FF2B5EF4-FFF2-40B4-BE49-F238E27FC236}">
                <a16:creationId xmlns:a16="http://schemas.microsoft.com/office/drawing/2014/main" id="{BE595D14-3BFD-4A1B-A315-B4B05BE59E4C}"/>
              </a:ext>
            </a:extLst>
          </p:cNvPr>
          <p:cNvCxnSpPr/>
          <p:nvPr/>
        </p:nvCxnSpPr>
        <p:spPr>
          <a:xfrm>
            <a:off x="4006180" y="4149080"/>
            <a:ext cx="0" cy="720080"/>
          </a:xfrm>
          <a:prstGeom prst="straightConnector1">
            <a:avLst/>
          </a:prstGeom>
          <a:ln w="25400">
            <a:solidFill>
              <a:srgbClr val="FFC000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Connecteur droit avec flèche 15">
            <a:extLst>
              <a:ext uri="{FF2B5EF4-FFF2-40B4-BE49-F238E27FC236}">
                <a16:creationId xmlns:a16="http://schemas.microsoft.com/office/drawing/2014/main" id="{4AE4F298-E88E-468A-B44C-EB7942AFFA20}"/>
              </a:ext>
            </a:extLst>
          </p:cNvPr>
          <p:cNvCxnSpPr>
            <a:cxnSpLocks/>
          </p:cNvCxnSpPr>
          <p:nvPr/>
        </p:nvCxnSpPr>
        <p:spPr>
          <a:xfrm>
            <a:off x="7462564" y="3933056"/>
            <a:ext cx="0" cy="216024"/>
          </a:xfrm>
          <a:prstGeom prst="straightConnector1">
            <a:avLst/>
          </a:prstGeom>
          <a:ln w="25400">
            <a:solidFill>
              <a:srgbClr val="FF0000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8783267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6"/>
          <p:cNvSpPr>
            <a:spLocks noGrp="1"/>
          </p:cNvSpPr>
          <p:nvPr>
            <p:ph type="title"/>
          </p:nvPr>
        </p:nvSpPr>
        <p:spPr>
          <a:xfrm>
            <a:off x="1216178" y="0"/>
            <a:ext cx="10360501" cy="980728"/>
          </a:xfrm>
        </p:spPr>
        <p:txBody>
          <a:bodyPr rtlCol="0">
            <a:normAutofit/>
          </a:bodyPr>
          <a:lstStyle/>
          <a:p>
            <a:pPr algn="ctr" rtl="0"/>
            <a:r>
              <a:rPr lang="fr-FR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Exemple usinage 3D extérieur</a:t>
            </a:r>
            <a:br>
              <a:rPr lang="fr-FR" dirty="0">
                <a:solidFill>
                  <a:schemeClr val="accent1">
                    <a:lumMod val="60000"/>
                    <a:lumOff val="40000"/>
                  </a:schemeClr>
                </a:solidFill>
              </a:rPr>
            </a:br>
            <a:r>
              <a:rPr lang="fr-FR" sz="2200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Contour 3D (usinage par niveaux de Z)</a:t>
            </a:r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75EAEBE4-D549-4D50-B531-AF6D8F821A7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r"/>
            <a:fld id="{C014DD1E-5D91-48A3-AD6D-45FBA980D106}" type="slidenum">
              <a:rPr lang="fr-FR" smtClean="0"/>
              <a:pPr algn="r"/>
              <a:t>11</a:t>
            </a:fld>
            <a:endParaRPr lang="fr-FR" dirty="0"/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08A6BB99-160E-4CA8-AA2B-3A023CFD9F8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652" y="934233"/>
            <a:ext cx="6499354" cy="3467201"/>
          </a:xfrm>
          <a:prstGeom prst="rect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ACB2FE69-9F26-41EC-9BE7-7D90D77525F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792733" y="4072184"/>
            <a:ext cx="5086300" cy="2764425"/>
          </a:xfrm>
          <a:prstGeom prst="rect">
            <a:avLst/>
          </a:prstGeom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156DC7B0-AEEC-463A-8E8C-28E1BACA92D0}"/>
              </a:ext>
            </a:extLst>
          </p:cNvPr>
          <p:cNvSpPr txBox="1"/>
          <p:nvPr/>
        </p:nvSpPr>
        <p:spPr>
          <a:xfrm>
            <a:off x="6531006" y="908720"/>
            <a:ext cx="5400600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800" dirty="0"/>
              <a:t>Usinage adapté aux parois à </a:t>
            </a:r>
            <a:r>
              <a:rPr lang="fr-FR" sz="2800" dirty="0">
                <a:solidFill>
                  <a:srgbClr val="FF0000"/>
                </a:solidFill>
              </a:rPr>
              <a:t>forte </a:t>
            </a:r>
            <a:r>
              <a:rPr lang="fr-FR" sz="2800" dirty="0"/>
              <a:t>pente, fraise torique ou hémisphérique principalement</a:t>
            </a: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02C445AF-1D70-4D7D-A01C-DF11680F2C6F}"/>
              </a:ext>
            </a:extLst>
          </p:cNvPr>
          <p:cNvGrpSpPr/>
          <p:nvPr/>
        </p:nvGrpSpPr>
        <p:grpSpPr>
          <a:xfrm>
            <a:off x="1395104" y="2869017"/>
            <a:ext cx="1523912" cy="3794480"/>
            <a:chOff x="4268485" y="2348880"/>
            <a:chExt cx="1523912" cy="3794480"/>
          </a:xfrm>
        </p:grpSpPr>
        <p:pic>
          <p:nvPicPr>
            <p:cNvPr id="6" name="Image 5">
              <a:extLst>
                <a:ext uri="{FF2B5EF4-FFF2-40B4-BE49-F238E27FC236}">
                  <a16:creationId xmlns:a16="http://schemas.microsoft.com/office/drawing/2014/main" id="{FA8B0ABC-7967-4A17-92E9-CF44C5CD2137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4268485" y="2348880"/>
              <a:ext cx="1523912" cy="3794480"/>
            </a:xfrm>
            <a:prstGeom prst="rect">
              <a:avLst/>
            </a:prstGeom>
          </p:spPr>
        </p:pic>
        <p:sp>
          <p:nvSpPr>
            <p:cNvPr id="10" name="Rectangle 9">
              <a:extLst>
                <a:ext uri="{FF2B5EF4-FFF2-40B4-BE49-F238E27FC236}">
                  <a16:creationId xmlns:a16="http://schemas.microsoft.com/office/drawing/2014/main" id="{E4CF823A-7A6A-4BA9-B5DC-F08E1514EFDE}"/>
                </a:ext>
              </a:extLst>
            </p:cNvPr>
            <p:cNvSpPr/>
            <p:nvPr/>
          </p:nvSpPr>
          <p:spPr>
            <a:xfrm>
              <a:off x="4294212" y="3864287"/>
              <a:ext cx="1440160" cy="562659"/>
            </a:xfrm>
            <a:prstGeom prst="rect">
              <a:avLst/>
            </a:prstGeom>
            <a:noFill/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sz="2800"/>
            </a:p>
          </p:txBody>
        </p:sp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id="{7CD51B4B-A8C8-4736-BAC8-16B1ECDD2744}"/>
                </a:ext>
              </a:extLst>
            </p:cNvPr>
            <p:cNvSpPr/>
            <p:nvPr/>
          </p:nvSpPr>
          <p:spPr>
            <a:xfrm>
              <a:off x="4294212" y="5157192"/>
              <a:ext cx="1440160" cy="766575"/>
            </a:xfrm>
            <a:prstGeom prst="rect">
              <a:avLst/>
            </a:prstGeom>
            <a:noFill/>
            <a:ln>
              <a:solidFill>
                <a:srgbClr val="FFC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sz="2800"/>
            </a:p>
          </p:txBody>
        </p:sp>
      </p:grpSp>
      <p:grpSp>
        <p:nvGrpSpPr>
          <p:cNvPr id="13" name="Groupe 12">
            <a:extLst>
              <a:ext uri="{FF2B5EF4-FFF2-40B4-BE49-F238E27FC236}">
                <a16:creationId xmlns:a16="http://schemas.microsoft.com/office/drawing/2014/main" id="{85065D40-61B3-4415-99DB-EB3C5B28C897}"/>
              </a:ext>
            </a:extLst>
          </p:cNvPr>
          <p:cNvGrpSpPr/>
          <p:nvPr/>
        </p:nvGrpSpPr>
        <p:grpSpPr>
          <a:xfrm>
            <a:off x="10424888" y="2348880"/>
            <a:ext cx="1732285" cy="4220727"/>
            <a:chOff x="10126860" y="2348880"/>
            <a:chExt cx="1732285" cy="4220727"/>
          </a:xfrm>
        </p:grpSpPr>
        <p:pic>
          <p:nvPicPr>
            <p:cNvPr id="8" name="Image 7">
              <a:extLst>
                <a:ext uri="{FF2B5EF4-FFF2-40B4-BE49-F238E27FC236}">
                  <a16:creationId xmlns:a16="http://schemas.microsoft.com/office/drawing/2014/main" id="{E0780918-8484-415D-BD8B-7742842FAD7A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10126860" y="2348880"/>
              <a:ext cx="1732285" cy="4220727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721ACCA1-E90F-417C-9F49-B4B18619B6AA}"/>
                </a:ext>
              </a:extLst>
            </p:cNvPr>
            <p:cNvSpPr/>
            <p:nvPr/>
          </p:nvSpPr>
          <p:spPr>
            <a:xfrm>
              <a:off x="10186582" y="4145213"/>
              <a:ext cx="1452445" cy="435915"/>
            </a:xfrm>
            <a:prstGeom prst="rect">
              <a:avLst/>
            </a:prstGeom>
            <a:noFill/>
            <a:ln>
              <a:solidFill>
                <a:schemeClr val="accent3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sz="2800"/>
            </a:p>
          </p:txBody>
        </p:sp>
      </p:grpSp>
      <p:sp>
        <p:nvSpPr>
          <p:cNvPr id="15" name="Rectangle 14">
            <a:extLst>
              <a:ext uri="{FF2B5EF4-FFF2-40B4-BE49-F238E27FC236}">
                <a16:creationId xmlns:a16="http://schemas.microsoft.com/office/drawing/2014/main" id="{DE6FD04B-49AF-4A1F-AA86-7C4A0E04562E}"/>
              </a:ext>
            </a:extLst>
          </p:cNvPr>
          <p:cNvSpPr/>
          <p:nvPr/>
        </p:nvSpPr>
        <p:spPr>
          <a:xfrm>
            <a:off x="4282468" y="3346263"/>
            <a:ext cx="1440160" cy="562659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2800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30822DC7-71EF-4E6A-BBCB-BF869881AC11}"/>
              </a:ext>
            </a:extLst>
          </p:cNvPr>
          <p:cNvSpPr/>
          <p:nvPr/>
        </p:nvSpPr>
        <p:spPr>
          <a:xfrm>
            <a:off x="6742484" y="4119240"/>
            <a:ext cx="3384376" cy="1830040"/>
          </a:xfrm>
          <a:prstGeom prst="rect">
            <a:avLst/>
          </a:prstGeom>
          <a:noFill/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2800"/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D0FFCD51-1BF4-4465-86DB-54432A484551}"/>
              </a:ext>
            </a:extLst>
          </p:cNvPr>
          <p:cNvSpPr/>
          <p:nvPr/>
        </p:nvSpPr>
        <p:spPr>
          <a:xfrm>
            <a:off x="3072468" y="4509120"/>
            <a:ext cx="2650159" cy="1765337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800" dirty="0"/>
              <a:t>Choisir l’inclinaison des surfaces à usiner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1DE63921-961D-41FE-BB11-8251CF82F2DA}"/>
              </a:ext>
            </a:extLst>
          </p:cNvPr>
          <p:cNvSpPr/>
          <p:nvPr/>
        </p:nvSpPr>
        <p:spPr>
          <a:xfrm>
            <a:off x="6742484" y="2293715"/>
            <a:ext cx="3384376" cy="1742742"/>
          </a:xfrm>
          <a:prstGeom prst="rect">
            <a:avLst/>
          </a:prstGeom>
          <a:noFill/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000" dirty="0"/>
              <a:t>Sélectionner les surfaces à éviter / toucher pour pouvoir appliquer un usinage plus adapté</a:t>
            </a:r>
          </a:p>
        </p:txBody>
      </p:sp>
    </p:spTree>
    <p:extLst>
      <p:ext uri="{BB962C8B-B14F-4D97-AF65-F5344CB8AC3E}">
        <p14:creationId xmlns:p14="http://schemas.microsoft.com/office/powerpoint/2010/main" val="41317552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6"/>
          <p:cNvSpPr>
            <a:spLocks noGrp="1"/>
          </p:cNvSpPr>
          <p:nvPr>
            <p:ph type="title"/>
          </p:nvPr>
        </p:nvSpPr>
        <p:spPr>
          <a:xfrm>
            <a:off x="1216178" y="0"/>
            <a:ext cx="10360501" cy="980728"/>
          </a:xfrm>
        </p:spPr>
        <p:txBody>
          <a:bodyPr rtlCol="0">
            <a:normAutofit/>
          </a:bodyPr>
          <a:lstStyle/>
          <a:p>
            <a:pPr algn="ctr" rtl="0"/>
            <a:r>
              <a:rPr lang="fr-FR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Exemple usinage 3D extérieur</a:t>
            </a:r>
            <a:br>
              <a:rPr lang="fr-FR" dirty="0">
                <a:solidFill>
                  <a:schemeClr val="accent1">
                    <a:lumMod val="60000"/>
                    <a:lumOff val="40000"/>
                  </a:schemeClr>
                </a:solidFill>
              </a:rPr>
            </a:br>
            <a:r>
              <a:rPr lang="fr-FR" sz="2200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Raccordement (morphing)</a:t>
            </a:r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75EAEBE4-D549-4D50-B531-AF6D8F821A7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r"/>
            <a:fld id="{C014DD1E-5D91-48A3-AD6D-45FBA980D106}" type="slidenum">
              <a:rPr lang="fr-FR" smtClean="0"/>
              <a:pPr algn="r"/>
              <a:t>12</a:t>
            </a:fld>
            <a:endParaRPr lang="fr-FR" dirty="0"/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3FCB5C0A-65E6-4332-8870-CBE9783C9D0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7748" y="1052736"/>
            <a:ext cx="4929636" cy="5454066"/>
          </a:xfrm>
          <a:prstGeom prst="rect">
            <a:avLst/>
          </a:prstGeo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FCE3E529-75DA-4FB9-879F-CEE584BDF0C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310436" y="980728"/>
            <a:ext cx="3888432" cy="3516841"/>
          </a:xfrm>
          <a:prstGeom prst="rect">
            <a:avLst/>
          </a:prstGeom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76ECC5F9-69B3-4D46-A727-95AB7E08ED4C}"/>
              </a:ext>
            </a:extLst>
          </p:cNvPr>
          <p:cNvSpPr/>
          <p:nvPr/>
        </p:nvSpPr>
        <p:spPr>
          <a:xfrm>
            <a:off x="2277988" y="2060847"/>
            <a:ext cx="2016224" cy="288033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2800"/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039402E6-8CD5-498A-A77D-96DB25C6224B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590356" y="4497569"/>
            <a:ext cx="5184576" cy="23135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56860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6"/>
          <p:cNvSpPr>
            <a:spLocks noGrp="1"/>
          </p:cNvSpPr>
          <p:nvPr>
            <p:ph type="title"/>
          </p:nvPr>
        </p:nvSpPr>
        <p:spPr>
          <a:xfrm>
            <a:off x="1216178" y="0"/>
            <a:ext cx="10360501" cy="980728"/>
          </a:xfrm>
        </p:spPr>
        <p:txBody>
          <a:bodyPr rtlCol="0">
            <a:normAutofit/>
          </a:bodyPr>
          <a:lstStyle/>
          <a:p>
            <a:pPr algn="ctr" rtl="0"/>
            <a:r>
              <a:rPr lang="fr-FR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Exemple usinage 3D extérieur</a:t>
            </a:r>
            <a:br>
              <a:rPr lang="fr-FR" dirty="0">
                <a:solidFill>
                  <a:schemeClr val="accent1">
                    <a:lumMod val="60000"/>
                    <a:lumOff val="40000"/>
                  </a:schemeClr>
                </a:solidFill>
              </a:rPr>
            </a:br>
            <a:r>
              <a:rPr lang="fr-FR" sz="2200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Balayage </a:t>
            </a:r>
            <a:r>
              <a:rPr lang="fr-FR" sz="2200" dirty="0" err="1">
                <a:solidFill>
                  <a:schemeClr val="accent1">
                    <a:lumMod val="60000"/>
                    <a:lumOff val="40000"/>
                  </a:schemeClr>
                </a:solidFill>
              </a:rPr>
              <a:t>isomètrique</a:t>
            </a:r>
            <a:endParaRPr lang="fr-FR" sz="2200" dirty="0">
              <a:solidFill>
                <a:schemeClr val="accent1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75EAEBE4-D549-4D50-B531-AF6D8F821A7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r"/>
            <a:fld id="{C014DD1E-5D91-48A3-AD6D-45FBA980D106}" type="slidenum">
              <a:rPr lang="fr-FR" smtClean="0"/>
              <a:pPr algn="r"/>
              <a:t>13</a:t>
            </a:fld>
            <a:endParaRPr lang="fr-FR" dirty="0"/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2E82BB71-BEC0-4AA8-8240-CAF7F4D1019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030515" y="959172"/>
            <a:ext cx="4142575" cy="2793718"/>
          </a:xfrm>
          <a:prstGeom prst="rect">
            <a:avLst/>
          </a:prstGeo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253CB70A-16E6-430A-B14B-0D1B94140E0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030515" y="3842359"/>
            <a:ext cx="4143361" cy="2700624"/>
          </a:xfrm>
          <a:prstGeom prst="rect">
            <a:avLst/>
          </a:prstGeom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59FDA65C-79F1-462D-8DA6-B13BFF83633E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05780" y="908720"/>
            <a:ext cx="2381582" cy="2191056"/>
          </a:xfrm>
          <a:prstGeom prst="rect">
            <a:avLst/>
          </a:prstGeom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2C42A35C-9B8C-48AD-A267-96513896A3AE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214092" y="980728"/>
            <a:ext cx="3713936" cy="2793718"/>
          </a:xfrm>
          <a:prstGeom prst="rect">
            <a:avLst/>
          </a:prstGeom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F7D81B67-0D5C-4ECB-BE12-AC5792813EF8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37117" y="3271403"/>
            <a:ext cx="1918907" cy="3271580"/>
          </a:xfrm>
          <a:prstGeom prst="rect">
            <a:avLst/>
          </a:prstGeom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223D88C4-E64F-4888-8F50-D3B026CBAE72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410652" y="3212976"/>
            <a:ext cx="3320816" cy="1874167"/>
          </a:xfrm>
          <a:prstGeom prst="rect">
            <a:avLst/>
          </a:prstGeom>
        </p:spPr>
      </p:pic>
      <p:sp>
        <p:nvSpPr>
          <p:cNvPr id="14" name="Rectangle 13">
            <a:extLst>
              <a:ext uri="{FF2B5EF4-FFF2-40B4-BE49-F238E27FC236}">
                <a16:creationId xmlns:a16="http://schemas.microsoft.com/office/drawing/2014/main" id="{CFCE2261-DAE2-467C-97E8-4B0352583315}"/>
              </a:ext>
            </a:extLst>
          </p:cNvPr>
          <p:cNvSpPr/>
          <p:nvPr/>
        </p:nvSpPr>
        <p:spPr>
          <a:xfrm>
            <a:off x="512842" y="1709353"/>
            <a:ext cx="2016224" cy="288033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2800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F3E9BD8E-5F2A-4B4F-8851-7EAB95D7B3CD}"/>
              </a:ext>
            </a:extLst>
          </p:cNvPr>
          <p:cNvSpPr/>
          <p:nvPr/>
        </p:nvSpPr>
        <p:spPr>
          <a:xfrm>
            <a:off x="1606668" y="4382868"/>
            <a:ext cx="720080" cy="216025"/>
          </a:xfrm>
          <a:prstGeom prst="rect">
            <a:avLst/>
          </a:prstGeom>
          <a:noFill/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2800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0A6FED5F-8FB7-475E-8AA9-F5658BD80768}"/>
              </a:ext>
            </a:extLst>
          </p:cNvPr>
          <p:cNvSpPr/>
          <p:nvPr/>
        </p:nvSpPr>
        <p:spPr>
          <a:xfrm>
            <a:off x="1604085" y="4624384"/>
            <a:ext cx="720080" cy="216025"/>
          </a:xfrm>
          <a:prstGeom prst="rect">
            <a:avLst/>
          </a:prstGeom>
          <a:noFill/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2800"/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F0BFBD4F-AC86-4270-BAB2-F2CFAF767BC4}"/>
              </a:ext>
            </a:extLst>
          </p:cNvPr>
          <p:cNvSpPr/>
          <p:nvPr/>
        </p:nvSpPr>
        <p:spPr>
          <a:xfrm>
            <a:off x="2787362" y="5170031"/>
            <a:ext cx="4032448" cy="633478"/>
          </a:xfrm>
          <a:prstGeom prst="rect">
            <a:avLst/>
          </a:prstGeom>
          <a:noFill/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800" dirty="0"/>
              <a:t>Calculer le nombre de recouvrement en fonction de la hauteur de crète…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D9A96FBA-2496-42F9-9BC2-651BF0D0E938}"/>
              </a:ext>
            </a:extLst>
          </p:cNvPr>
          <p:cNvSpPr/>
          <p:nvPr/>
        </p:nvSpPr>
        <p:spPr>
          <a:xfrm>
            <a:off x="2787362" y="5849250"/>
            <a:ext cx="4032448" cy="633478"/>
          </a:xfrm>
          <a:prstGeom prst="rect">
            <a:avLst/>
          </a:prstGeom>
          <a:noFill/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800" dirty="0"/>
              <a:t>Choisir l’orientation du balayage suivant U ou suivant V</a:t>
            </a:r>
          </a:p>
        </p:txBody>
      </p:sp>
    </p:spTree>
    <p:extLst>
      <p:ext uri="{BB962C8B-B14F-4D97-AF65-F5344CB8AC3E}">
        <p14:creationId xmlns:p14="http://schemas.microsoft.com/office/powerpoint/2010/main" val="19554493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6"/>
          <p:cNvSpPr>
            <a:spLocks noGrp="1"/>
          </p:cNvSpPr>
          <p:nvPr>
            <p:ph type="title"/>
          </p:nvPr>
        </p:nvSpPr>
        <p:spPr>
          <a:xfrm>
            <a:off x="1216178" y="0"/>
            <a:ext cx="10360501" cy="980728"/>
          </a:xfrm>
        </p:spPr>
        <p:txBody>
          <a:bodyPr rtlCol="0">
            <a:normAutofit/>
          </a:bodyPr>
          <a:lstStyle/>
          <a:p>
            <a:pPr algn="ctr" rtl="0"/>
            <a:r>
              <a:rPr lang="fr-FR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Exemple usinage 3D extérieur</a:t>
            </a:r>
            <a:br>
              <a:rPr lang="fr-FR" dirty="0">
                <a:solidFill>
                  <a:schemeClr val="accent1">
                    <a:lumMod val="60000"/>
                    <a:lumOff val="40000"/>
                  </a:schemeClr>
                </a:solidFill>
              </a:rPr>
            </a:br>
            <a:r>
              <a:rPr lang="fr-FR" sz="2200" dirty="0" err="1">
                <a:solidFill>
                  <a:schemeClr val="accent1">
                    <a:lumMod val="60000"/>
                    <a:lumOff val="40000"/>
                  </a:schemeClr>
                </a:solidFill>
              </a:rPr>
              <a:t>Bi-tangent</a:t>
            </a:r>
            <a:endParaRPr lang="fr-FR" sz="2200" dirty="0">
              <a:solidFill>
                <a:schemeClr val="accent1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75EAEBE4-D549-4D50-B531-AF6D8F821A7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r"/>
            <a:fld id="{C014DD1E-5D91-48A3-AD6D-45FBA980D106}" type="slidenum">
              <a:rPr lang="fr-FR" smtClean="0"/>
              <a:pPr algn="r"/>
              <a:t>14</a:t>
            </a:fld>
            <a:endParaRPr lang="fr-FR" dirty="0"/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F79DA4AD-FFF3-41BB-8B3A-7C49D23DA2B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54452" y="1273882"/>
            <a:ext cx="5454417" cy="3168836"/>
          </a:xfrm>
          <a:prstGeom prst="rect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20E712AD-3CE2-4FBD-A916-EF3DA6BE43BB}"/>
              </a:ext>
            </a:extLst>
          </p:cNvPr>
          <p:cNvSpPr/>
          <p:nvPr/>
        </p:nvSpPr>
        <p:spPr>
          <a:xfrm>
            <a:off x="788227" y="1159598"/>
            <a:ext cx="5688632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dirty="0"/>
              <a:t>La stratégie </a:t>
            </a:r>
            <a:r>
              <a:rPr lang="fr-FR" dirty="0" err="1"/>
              <a:t>Bi-tangent</a:t>
            </a:r>
            <a:r>
              <a:rPr lang="fr-FR" dirty="0"/>
              <a:t> crée des trajectoires d’outils le long des congés et des coins intérieurs avec un rayon </a:t>
            </a:r>
            <a:r>
              <a:rPr lang="fr-FR" b="1" dirty="0">
                <a:solidFill>
                  <a:srgbClr val="FF0000"/>
                </a:solidFill>
              </a:rPr>
              <a:t>inférieur ou égal </a:t>
            </a:r>
            <a:r>
              <a:rPr lang="fr-FR" dirty="0"/>
              <a:t>au rayon de coin de l’outil.</a:t>
            </a: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008C5FF4-A310-4513-9361-222DE8021D1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294210" y="2669278"/>
            <a:ext cx="1663639" cy="3546879"/>
          </a:xfrm>
          <a:prstGeom prst="rect">
            <a:avLst/>
          </a:prstGeom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A5773B9D-31B8-44C6-9148-0A04E0DF2849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89756" y="3212976"/>
            <a:ext cx="3939188" cy="2944563"/>
          </a:xfrm>
          <a:prstGeom prst="rect">
            <a:avLst/>
          </a:prstGeom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60C872C2-C36C-454B-A904-E1575C4C7F3F}"/>
              </a:ext>
            </a:extLst>
          </p:cNvPr>
          <p:cNvSpPr/>
          <p:nvPr/>
        </p:nvSpPr>
        <p:spPr>
          <a:xfrm>
            <a:off x="4294210" y="5157192"/>
            <a:ext cx="1656186" cy="792088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2800"/>
          </a:p>
        </p:txBody>
      </p:sp>
      <p:pic>
        <p:nvPicPr>
          <p:cNvPr id="11" name="Image 10">
            <a:extLst>
              <a:ext uri="{FF2B5EF4-FFF2-40B4-BE49-F238E27FC236}">
                <a16:creationId xmlns:a16="http://schemas.microsoft.com/office/drawing/2014/main" id="{942C085B-1DBA-4D19-8EFD-8E52B782029F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645498" y="2840802"/>
            <a:ext cx="1480650" cy="3641436"/>
          </a:xfrm>
          <a:prstGeom prst="rect">
            <a:avLst/>
          </a:prstGeom>
        </p:spPr>
      </p:pic>
      <p:sp>
        <p:nvSpPr>
          <p:cNvPr id="12" name="Rectangle 11">
            <a:extLst>
              <a:ext uri="{FF2B5EF4-FFF2-40B4-BE49-F238E27FC236}">
                <a16:creationId xmlns:a16="http://schemas.microsoft.com/office/drawing/2014/main" id="{45BC4256-16EF-49F7-89F2-C787C14F55C3}"/>
              </a:ext>
            </a:extLst>
          </p:cNvPr>
          <p:cNvSpPr/>
          <p:nvPr/>
        </p:nvSpPr>
        <p:spPr>
          <a:xfrm>
            <a:off x="7642096" y="4400632"/>
            <a:ext cx="1478587" cy="540536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2800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07D43C5B-06E4-4237-80BE-348BC5806FA3}"/>
              </a:ext>
            </a:extLst>
          </p:cNvPr>
          <p:cNvSpPr/>
          <p:nvPr/>
        </p:nvSpPr>
        <p:spPr>
          <a:xfrm>
            <a:off x="7662605" y="3691519"/>
            <a:ext cx="1399179" cy="216024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2800"/>
          </a:p>
        </p:txBody>
      </p:sp>
    </p:spTree>
    <p:extLst>
      <p:ext uri="{BB962C8B-B14F-4D97-AF65-F5344CB8AC3E}">
        <p14:creationId xmlns:p14="http://schemas.microsoft.com/office/powerpoint/2010/main" val="36262572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6"/>
          <p:cNvSpPr>
            <a:spLocks noGrp="1"/>
          </p:cNvSpPr>
          <p:nvPr>
            <p:ph type="title"/>
          </p:nvPr>
        </p:nvSpPr>
        <p:spPr>
          <a:xfrm>
            <a:off x="1216178" y="0"/>
            <a:ext cx="10360501" cy="980728"/>
          </a:xfrm>
        </p:spPr>
        <p:txBody>
          <a:bodyPr rtlCol="0">
            <a:normAutofit/>
          </a:bodyPr>
          <a:lstStyle/>
          <a:p>
            <a:pPr algn="ctr" rtl="0"/>
            <a:r>
              <a:rPr lang="fr-FR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Exemple usinage 3D extérieur</a:t>
            </a:r>
            <a:br>
              <a:rPr lang="fr-FR" dirty="0">
                <a:solidFill>
                  <a:schemeClr val="accent1">
                    <a:lumMod val="60000"/>
                    <a:lumOff val="40000"/>
                  </a:schemeClr>
                </a:solidFill>
              </a:rPr>
            </a:br>
            <a:r>
              <a:rPr lang="fr-FR" sz="2200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Crête constante</a:t>
            </a:r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75EAEBE4-D549-4D50-B531-AF6D8F821A7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r"/>
            <a:fld id="{C014DD1E-5D91-48A3-AD6D-45FBA980D106}" type="slidenum">
              <a:rPr lang="fr-FR" smtClean="0"/>
              <a:pPr algn="r"/>
              <a:t>15</a:t>
            </a:fld>
            <a:endParaRPr lang="fr-FR" dirty="0"/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5252294B-3F96-4A9D-97E2-35C4A45E86E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822604" y="580383"/>
            <a:ext cx="2942703" cy="1650569"/>
          </a:xfrm>
          <a:prstGeom prst="rect">
            <a:avLst/>
          </a:prstGeom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9F0A4B6D-88E5-43DB-A5BB-1E01D33CA124}"/>
              </a:ext>
            </a:extLst>
          </p:cNvPr>
          <p:cNvSpPr/>
          <p:nvPr/>
        </p:nvSpPr>
        <p:spPr>
          <a:xfrm>
            <a:off x="875422" y="980728"/>
            <a:ext cx="5688632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dirty="0"/>
              <a:t>Fonctionne quelque soit la géométrie à usiner… attention aux usinages remontants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EBCD59B7-6E74-4C66-ADF2-F1B746744DE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89756" y="2420888"/>
            <a:ext cx="1320647" cy="4005064"/>
          </a:xfrm>
          <a:prstGeom prst="rect">
            <a:avLst/>
          </a:prstGeom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6687E4B9-1A33-49AA-9FEC-5BB5D163C29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222204" y="2348880"/>
            <a:ext cx="4752528" cy="4308136"/>
          </a:xfrm>
          <a:prstGeom prst="rect">
            <a:avLst/>
          </a:prstGeom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396CB45E-1BAE-415E-B1DF-1B6106CD4FD5}"/>
              </a:ext>
            </a:extLst>
          </p:cNvPr>
          <p:cNvSpPr/>
          <p:nvPr/>
        </p:nvSpPr>
        <p:spPr>
          <a:xfrm>
            <a:off x="189756" y="2795522"/>
            <a:ext cx="1320647" cy="1065526"/>
          </a:xfrm>
          <a:prstGeom prst="rect">
            <a:avLst/>
          </a:prstGeom>
          <a:noFill/>
          <a:ln>
            <a:solidFill>
              <a:schemeClr val="accent4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1800" dirty="0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3A4C291D-5F42-42BD-A884-8D0231DBC833}"/>
              </a:ext>
            </a:extLst>
          </p:cNvPr>
          <p:cNvSpPr/>
          <p:nvPr/>
        </p:nvSpPr>
        <p:spPr>
          <a:xfrm>
            <a:off x="1729722" y="2431790"/>
            <a:ext cx="2420474" cy="1357250"/>
          </a:xfrm>
          <a:prstGeom prst="rect">
            <a:avLst/>
          </a:prstGeom>
          <a:noFill/>
          <a:ln>
            <a:solidFill>
              <a:schemeClr val="accent4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800" dirty="0"/>
              <a:t>Définir une limite d’usinage (esquisse, surface etc.) </a:t>
            </a:r>
          </a:p>
          <a:p>
            <a:pPr algn="ctr"/>
            <a:r>
              <a:rPr lang="fr-FR" sz="1800" dirty="0"/>
              <a:t>Choisir la position de l’outil / limite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F31FDAE9-BEFC-42D0-836A-1CAD1DF43831}"/>
              </a:ext>
            </a:extLst>
          </p:cNvPr>
          <p:cNvSpPr/>
          <p:nvPr/>
        </p:nvSpPr>
        <p:spPr>
          <a:xfrm>
            <a:off x="1760490" y="3861048"/>
            <a:ext cx="2389706" cy="2664296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800" dirty="0"/>
              <a:t>Construire éventuellement les surfaces nécessaires pour limiter les usinages, garder des arêtes vives ou sur lesquelles appuyer les usinages en les ajoutant au modèle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AD754737-277A-40D9-80A3-0ECD12406EA6}"/>
              </a:ext>
            </a:extLst>
          </p:cNvPr>
          <p:cNvSpPr/>
          <p:nvPr/>
        </p:nvSpPr>
        <p:spPr>
          <a:xfrm>
            <a:off x="189756" y="5046276"/>
            <a:ext cx="1320647" cy="1379676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1800" dirty="0"/>
          </a:p>
        </p:txBody>
      </p:sp>
      <p:pic>
        <p:nvPicPr>
          <p:cNvPr id="14" name="Image 13">
            <a:extLst>
              <a:ext uri="{FF2B5EF4-FFF2-40B4-BE49-F238E27FC236}">
                <a16:creationId xmlns:a16="http://schemas.microsoft.com/office/drawing/2014/main" id="{8F7AE2BE-4CF2-4EBF-A397-C42214841A1E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766820" y="2301409"/>
            <a:ext cx="1514898" cy="2975261"/>
          </a:xfrm>
          <a:prstGeom prst="rect">
            <a:avLst/>
          </a:prstGeom>
        </p:spPr>
      </p:pic>
      <p:sp>
        <p:nvSpPr>
          <p:cNvPr id="15" name="Rectangle 14">
            <a:extLst>
              <a:ext uri="{FF2B5EF4-FFF2-40B4-BE49-F238E27FC236}">
                <a16:creationId xmlns:a16="http://schemas.microsoft.com/office/drawing/2014/main" id="{8D536B74-F155-4DCF-BF88-5C55D46BE9BD}"/>
              </a:ext>
            </a:extLst>
          </p:cNvPr>
          <p:cNvSpPr/>
          <p:nvPr/>
        </p:nvSpPr>
        <p:spPr>
          <a:xfrm>
            <a:off x="9798779" y="3545236"/>
            <a:ext cx="1320647" cy="171795"/>
          </a:xfrm>
          <a:prstGeom prst="rect">
            <a:avLst/>
          </a:prstGeom>
          <a:noFill/>
          <a:ln>
            <a:solidFill>
              <a:schemeClr val="accent3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1800" dirty="0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BDA88323-E549-4FA8-A7E4-8B3FEC72C0C1}"/>
              </a:ext>
            </a:extLst>
          </p:cNvPr>
          <p:cNvSpPr/>
          <p:nvPr/>
        </p:nvSpPr>
        <p:spPr>
          <a:xfrm>
            <a:off x="9106511" y="5360872"/>
            <a:ext cx="2835516" cy="1296144"/>
          </a:xfrm>
          <a:prstGeom prst="rect">
            <a:avLst/>
          </a:prstGeom>
          <a:noFill/>
          <a:ln>
            <a:solidFill>
              <a:schemeClr val="accent3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800" dirty="0"/>
              <a:t>Calculer le recouvrement en fonction de la hauteur de crête souhaitée…</a:t>
            </a:r>
          </a:p>
          <a:p>
            <a:pPr algn="ctr"/>
            <a:r>
              <a:rPr lang="fr-FR" sz="1200" dirty="0"/>
              <a:t>SNRV une formule dans la FAO?</a:t>
            </a:r>
          </a:p>
        </p:txBody>
      </p:sp>
    </p:spTree>
    <p:extLst>
      <p:ext uri="{BB962C8B-B14F-4D97-AF65-F5344CB8AC3E}">
        <p14:creationId xmlns:p14="http://schemas.microsoft.com/office/powerpoint/2010/main" val="4291752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6"/>
          <p:cNvSpPr>
            <a:spLocks noGrp="1"/>
          </p:cNvSpPr>
          <p:nvPr>
            <p:ph type="title"/>
          </p:nvPr>
        </p:nvSpPr>
        <p:spPr>
          <a:xfrm>
            <a:off x="1216178" y="0"/>
            <a:ext cx="10360501" cy="980728"/>
          </a:xfrm>
        </p:spPr>
        <p:txBody>
          <a:bodyPr rtlCol="0">
            <a:normAutofit/>
          </a:bodyPr>
          <a:lstStyle/>
          <a:p>
            <a:pPr algn="ctr" rtl="0"/>
            <a:r>
              <a:rPr lang="fr-FR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Exemple usinage 3D extérieur</a:t>
            </a:r>
            <a:br>
              <a:rPr lang="fr-FR" dirty="0">
                <a:solidFill>
                  <a:schemeClr val="accent1">
                    <a:lumMod val="60000"/>
                    <a:lumOff val="40000"/>
                  </a:schemeClr>
                </a:solidFill>
              </a:rPr>
            </a:br>
            <a:r>
              <a:rPr lang="fr-FR" sz="2200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Parallèle</a:t>
            </a:r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75EAEBE4-D549-4D50-B531-AF6D8F821A7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r"/>
            <a:fld id="{C014DD1E-5D91-48A3-AD6D-45FBA980D106}" type="slidenum">
              <a:rPr lang="fr-FR" smtClean="0"/>
              <a:pPr algn="r"/>
              <a:t>16</a:t>
            </a:fld>
            <a:endParaRPr lang="fr-FR" dirty="0"/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1395A9B0-896C-47C5-ADE0-4895B9C9C0F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947581" y="620688"/>
            <a:ext cx="3878801" cy="3645024"/>
          </a:xfrm>
          <a:prstGeom prst="rect">
            <a:avLst/>
          </a:prstGeom>
        </p:spPr>
      </p:pic>
      <p:sp>
        <p:nvSpPr>
          <p:cNvPr id="6" name="ZoneTexte 5">
            <a:extLst>
              <a:ext uri="{FF2B5EF4-FFF2-40B4-BE49-F238E27FC236}">
                <a16:creationId xmlns:a16="http://schemas.microsoft.com/office/drawing/2014/main" id="{4D04A9E6-86AE-43EB-8D77-AEFAE5F7B5D9}"/>
              </a:ext>
            </a:extLst>
          </p:cNvPr>
          <p:cNvSpPr txBox="1"/>
          <p:nvPr/>
        </p:nvSpPr>
        <p:spPr>
          <a:xfrm>
            <a:off x="995828" y="908720"/>
            <a:ext cx="5400600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800" dirty="0"/>
              <a:t>Usinage adapté aux parois à </a:t>
            </a:r>
            <a:r>
              <a:rPr lang="fr-FR" sz="2800" dirty="0">
                <a:solidFill>
                  <a:srgbClr val="FF0000"/>
                </a:solidFill>
              </a:rPr>
              <a:t>faible </a:t>
            </a:r>
            <a:r>
              <a:rPr lang="fr-FR" sz="2800" dirty="0"/>
              <a:t>pente, fraise torique ou hémisphérique principalement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4967036D-30DD-440C-A39F-E0326D94DB6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7788" y="2197586"/>
            <a:ext cx="6104137" cy="4448777"/>
          </a:xfrm>
          <a:prstGeom prst="rect">
            <a:avLst/>
          </a:prstGeom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7D60722E-1521-4A7D-B0C2-B6CAC4E0DECB}"/>
              </a:ext>
            </a:extLst>
          </p:cNvPr>
          <p:cNvSpPr/>
          <p:nvPr/>
        </p:nvSpPr>
        <p:spPr>
          <a:xfrm>
            <a:off x="549796" y="5301208"/>
            <a:ext cx="1728192" cy="1124744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1800" dirty="0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CE48096E-3973-45D7-94CD-91F836EFF1BC}"/>
              </a:ext>
            </a:extLst>
          </p:cNvPr>
          <p:cNvSpPr/>
          <p:nvPr/>
        </p:nvSpPr>
        <p:spPr>
          <a:xfrm>
            <a:off x="549796" y="3789040"/>
            <a:ext cx="1728192" cy="648072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1800" dirty="0"/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D2840EDD-8E9F-4046-A313-76427B538478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653933" y="2708920"/>
            <a:ext cx="1433353" cy="3806610"/>
          </a:xfrm>
          <a:prstGeom prst="rect">
            <a:avLst/>
          </a:prstGeom>
        </p:spPr>
      </p:pic>
      <p:sp>
        <p:nvSpPr>
          <p:cNvPr id="11" name="Rectangle 10">
            <a:extLst>
              <a:ext uri="{FF2B5EF4-FFF2-40B4-BE49-F238E27FC236}">
                <a16:creationId xmlns:a16="http://schemas.microsoft.com/office/drawing/2014/main" id="{F6A21C6E-647C-4E0A-BB72-6EFA0AA64FB1}"/>
              </a:ext>
            </a:extLst>
          </p:cNvPr>
          <p:cNvSpPr/>
          <p:nvPr/>
        </p:nvSpPr>
        <p:spPr>
          <a:xfrm>
            <a:off x="6653933" y="4097938"/>
            <a:ext cx="1439230" cy="699213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1800" dirty="0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2981D916-13F0-46AF-967E-238D2FAECE0D}"/>
              </a:ext>
            </a:extLst>
          </p:cNvPr>
          <p:cNvSpPr/>
          <p:nvPr/>
        </p:nvSpPr>
        <p:spPr>
          <a:xfrm>
            <a:off x="8447750" y="4447544"/>
            <a:ext cx="3407301" cy="1789768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/>
              <a:t>Choisir éventuellement la direction des passes</a:t>
            </a:r>
          </a:p>
          <a:p>
            <a:pPr algn="ctr"/>
            <a:r>
              <a:rPr lang="fr-FR" dirty="0"/>
              <a:t>Choisir la hauteur de crête souhaitée</a:t>
            </a:r>
          </a:p>
        </p:txBody>
      </p:sp>
    </p:spTree>
    <p:extLst>
      <p:ext uri="{BB962C8B-B14F-4D97-AF65-F5344CB8AC3E}">
        <p14:creationId xmlns:p14="http://schemas.microsoft.com/office/powerpoint/2010/main" val="7496845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6"/>
          <p:cNvSpPr>
            <a:spLocks noGrp="1"/>
          </p:cNvSpPr>
          <p:nvPr>
            <p:ph type="title"/>
          </p:nvPr>
        </p:nvSpPr>
        <p:spPr>
          <a:xfrm>
            <a:off x="1216178" y="0"/>
            <a:ext cx="10360501" cy="980728"/>
          </a:xfrm>
        </p:spPr>
        <p:txBody>
          <a:bodyPr rtlCol="0">
            <a:normAutofit/>
          </a:bodyPr>
          <a:lstStyle/>
          <a:p>
            <a:pPr algn="ctr" rtl="0"/>
            <a:r>
              <a:rPr lang="fr-FR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Exemple usinage 3D extérieur</a:t>
            </a:r>
            <a:br>
              <a:rPr lang="fr-FR" dirty="0">
                <a:solidFill>
                  <a:schemeClr val="accent1">
                    <a:lumMod val="60000"/>
                    <a:lumOff val="40000"/>
                  </a:schemeClr>
                </a:solidFill>
              </a:rPr>
            </a:br>
            <a:r>
              <a:rPr lang="fr-FR" sz="2200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Contour 3D forte pente</a:t>
            </a:r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75EAEBE4-D549-4D50-B531-AF6D8F821A7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r"/>
            <a:fld id="{C014DD1E-5D91-48A3-AD6D-45FBA980D106}" type="slidenum">
              <a:rPr lang="fr-FR" smtClean="0"/>
              <a:pPr algn="r"/>
              <a:t>17</a:t>
            </a:fld>
            <a:endParaRPr lang="fr-FR" dirty="0"/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1F017658-8089-4768-AE06-B1951A333BE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422004" y="1556792"/>
            <a:ext cx="7013594" cy="47922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213614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6"/>
          <p:cNvSpPr>
            <a:spLocks noGrp="1"/>
          </p:cNvSpPr>
          <p:nvPr>
            <p:ph type="title"/>
          </p:nvPr>
        </p:nvSpPr>
        <p:spPr>
          <a:xfrm>
            <a:off x="1216178" y="0"/>
            <a:ext cx="10360501" cy="980728"/>
          </a:xfrm>
        </p:spPr>
        <p:txBody>
          <a:bodyPr rtlCol="0">
            <a:normAutofit/>
          </a:bodyPr>
          <a:lstStyle/>
          <a:p>
            <a:pPr algn="ctr" rtl="0"/>
            <a:r>
              <a:rPr lang="fr-FR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Exemple usinage 3D extérieur</a:t>
            </a:r>
            <a:br>
              <a:rPr lang="fr-FR" dirty="0">
                <a:solidFill>
                  <a:schemeClr val="accent1">
                    <a:lumMod val="60000"/>
                    <a:lumOff val="40000"/>
                  </a:schemeClr>
                </a:solidFill>
              </a:rPr>
            </a:br>
            <a:r>
              <a:rPr lang="fr-FR" sz="2200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Raccordement</a:t>
            </a:r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75EAEBE4-D549-4D50-B531-AF6D8F821A7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r"/>
            <a:fld id="{C014DD1E-5D91-48A3-AD6D-45FBA980D106}" type="slidenum">
              <a:rPr lang="fr-FR" smtClean="0"/>
              <a:pPr algn="r"/>
              <a:t>18</a:t>
            </a:fld>
            <a:endParaRPr lang="fr-FR" dirty="0"/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9B73EB2E-63C5-4C24-AF63-EF575947741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45940" y="1124744"/>
            <a:ext cx="8393053" cy="55084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491384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6"/>
          <p:cNvSpPr>
            <a:spLocks noGrp="1"/>
          </p:cNvSpPr>
          <p:nvPr>
            <p:ph type="title"/>
          </p:nvPr>
        </p:nvSpPr>
        <p:spPr>
          <a:xfrm>
            <a:off x="1216178" y="0"/>
            <a:ext cx="10360501" cy="980728"/>
          </a:xfrm>
        </p:spPr>
        <p:txBody>
          <a:bodyPr rtlCol="0">
            <a:normAutofit/>
          </a:bodyPr>
          <a:lstStyle/>
          <a:p>
            <a:pPr algn="ctr" rtl="0"/>
            <a:r>
              <a:rPr lang="fr-FR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Exemple usinage 3D extérieur</a:t>
            </a:r>
            <a:br>
              <a:rPr lang="fr-FR" dirty="0">
                <a:solidFill>
                  <a:schemeClr val="accent1">
                    <a:lumMod val="60000"/>
                    <a:lumOff val="40000"/>
                  </a:schemeClr>
                </a:solidFill>
              </a:rPr>
            </a:br>
            <a:r>
              <a:rPr lang="fr-FR" sz="2200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balayage </a:t>
            </a:r>
            <a:r>
              <a:rPr lang="fr-FR" sz="2200" dirty="0" err="1">
                <a:solidFill>
                  <a:schemeClr val="accent1">
                    <a:lumMod val="60000"/>
                    <a:lumOff val="40000"/>
                  </a:schemeClr>
                </a:solidFill>
              </a:rPr>
              <a:t>isoparametrique</a:t>
            </a:r>
            <a:endParaRPr lang="fr-FR" sz="2200" dirty="0">
              <a:solidFill>
                <a:schemeClr val="accent1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75EAEBE4-D549-4D50-B531-AF6D8F821A7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r"/>
            <a:fld id="{C014DD1E-5D91-48A3-AD6D-45FBA980D106}" type="slidenum">
              <a:rPr lang="fr-FR" smtClean="0"/>
              <a:pPr algn="r"/>
              <a:t>19</a:t>
            </a:fld>
            <a:endParaRPr lang="fr-FR" dirty="0"/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D7321272-43A5-4049-9A21-CDEDF6B4ADF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5177" y="1556792"/>
            <a:ext cx="6002041" cy="4221088"/>
          </a:xfrm>
          <a:prstGeom prst="rect">
            <a:avLst/>
          </a:prstGeom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F3355E7D-AD8A-4517-A381-8B1ADC7DE90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14216" y="1556792"/>
            <a:ext cx="5751166" cy="42210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628492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6"/>
          <p:cNvSpPr>
            <a:spLocks noGrp="1"/>
          </p:cNvSpPr>
          <p:nvPr>
            <p:ph type="title"/>
          </p:nvPr>
        </p:nvSpPr>
        <p:spPr>
          <a:xfrm>
            <a:off x="1216178" y="0"/>
            <a:ext cx="10360501" cy="980728"/>
          </a:xfrm>
        </p:spPr>
        <p:txBody>
          <a:bodyPr rtlCol="0">
            <a:normAutofit/>
          </a:bodyPr>
          <a:lstStyle/>
          <a:p>
            <a:pPr algn="ctr" rtl="0"/>
            <a:r>
              <a:rPr lang="fr-FR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Exemple usinage 3D extérieur</a:t>
            </a:r>
            <a:br>
              <a:rPr lang="fr-FR" dirty="0">
                <a:solidFill>
                  <a:schemeClr val="accent1">
                    <a:lumMod val="60000"/>
                    <a:lumOff val="40000"/>
                  </a:schemeClr>
                </a:solidFill>
              </a:rPr>
            </a:br>
            <a:r>
              <a:rPr lang="fr-FR" sz="2200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Parallèle</a:t>
            </a:r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75EAEBE4-D549-4D50-B531-AF6D8F821A7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r"/>
            <a:fld id="{C014DD1E-5D91-48A3-AD6D-45FBA980D106}" type="slidenum">
              <a:rPr lang="fr-FR" smtClean="0"/>
              <a:pPr algn="r"/>
              <a:t>20</a:t>
            </a:fld>
            <a:endParaRPr lang="fr-FR" dirty="0"/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5F7E87C1-E63F-4424-92C3-666829A4EC2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4323" y="973636"/>
            <a:ext cx="5720702" cy="4149080"/>
          </a:xfrm>
          <a:prstGeom prst="rect">
            <a:avLst/>
          </a:prstGeom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153599BF-B8D5-47AA-AEF6-EAC2048B832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238428" y="973636"/>
            <a:ext cx="5906074" cy="4365104"/>
          </a:xfrm>
          <a:prstGeom prst="rect">
            <a:avLst/>
          </a:prstGeo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E0DF7E81-6269-4F93-9740-894DEC8B241D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918915" y="4077072"/>
            <a:ext cx="3668404" cy="27089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01439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6"/>
          <p:cNvSpPr>
            <a:spLocks noGrp="1"/>
          </p:cNvSpPr>
          <p:nvPr>
            <p:ph type="title"/>
          </p:nvPr>
        </p:nvSpPr>
        <p:spPr>
          <a:xfrm>
            <a:off x="1216178" y="0"/>
            <a:ext cx="10360501" cy="980728"/>
          </a:xfrm>
        </p:spPr>
        <p:txBody>
          <a:bodyPr rtlCol="0">
            <a:normAutofit/>
          </a:bodyPr>
          <a:lstStyle/>
          <a:p>
            <a:pPr algn="ctr" rtl="0"/>
            <a:r>
              <a:rPr lang="fr-FR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Exemple usinage 3D extérieur</a:t>
            </a:r>
            <a:br>
              <a:rPr lang="fr-FR" dirty="0">
                <a:solidFill>
                  <a:schemeClr val="accent1">
                    <a:lumMod val="60000"/>
                    <a:lumOff val="40000"/>
                  </a:schemeClr>
                </a:solidFill>
              </a:rPr>
            </a:br>
            <a:r>
              <a:rPr lang="fr-FR" sz="2200" dirty="0" err="1">
                <a:solidFill>
                  <a:schemeClr val="accent1">
                    <a:lumMod val="60000"/>
                    <a:lumOff val="40000"/>
                  </a:schemeClr>
                </a:solidFill>
              </a:rPr>
              <a:t>Bi-tangent</a:t>
            </a:r>
            <a:endParaRPr lang="fr-FR" sz="2200" dirty="0">
              <a:solidFill>
                <a:schemeClr val="accent1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75EAEBE4-D549-4D50-B531-AF6D8F821A7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r"/>
            <a:fld id="{C014DD1E-5D91-48A3-AD6D-45FBA980D106}" type="slidenum">
              <a:rPr lang="fr-FR" smtClean="0"/>
              <a:pPr algn="r"/>
              <a:t>21</a:t>
            </a:fld>
            <a:endParaRPr lang="fr-FR" dirty="0"/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01383B31-20D8-4E89-A6E1-7FD47AC6D60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66020" y="1412776"/>
            <a:ext cx="6883408" cy="49309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009437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6"/>
          <p:cNvSpPr>
            <a:spLocks noGrp="1"/>
          </p:cNvSpPr>
          <p:nvPr>
            <p:ph type="title"/>
          </p:nvPr>
        </p:nvSpPr>
        <p:spPr>
          <a:xfrm>
            <a:off x="1216178" y="0"/>
            <a:ext cx="10360501" cy="980728"/>
          </a:xfrm>
        </p:spPr>
        <p:txBody>
          <a:bodyPr rtlCol="0">
            <a:normAutofit/>
          </a:bodyPr>
          <a:lstStyle/>
          <a:p>
            <a:pPr algn="ctr" rtl="0"/>
            <a:r>
              <a:rPr lang="fr-FR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Exemple usinage 3D extérieur</a:t>
            </a:r>
            <a:br>
              <a:rPr lang="fr-FR" dirty="0">
                <a:solidFill>
                  <a:schemeClr val="accent1">
                    <a:lumMod val="60000"/>
                    <a:lumOff val="40000"/>
                  </a:schemeClr>
                </a:solidFill>
              </a:rPr>
            </a:br>
            <a:r>
              <a:rPr lang="fr-FR" sz="2200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Crête constante</a:t>
            </a:r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75EAEBE4-D549-4D50-B531-AF6D8F821A7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r"/>
            <a:fld id="{C014DD1E-5D91-48A3-AD6D-45FBA980D106}" type="slidenum">
              <a:rPr lang="fr-FR" smtClean="0"/>
              <a:pPr algn="r"/>
              <a:t>22</a:t>
            </a:fld>
            <a:endParaRPr lang="fr-FR" dirty="0"/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F2BF00B5-B0DE-40FB-86DD-765B7409779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82756" y="1124744"/>
            <a:ext cx="7623311" cy="52010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663403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6"/>
          <p:cNvSpPr>
            <a:spLocks noGrp="1"/>
          </p:cNvSpPr>
          <p:nvPr>
            <p:ph type="title"/>
          </p:nvPr>
        </p:nvSpPr>
        <p:spPr>
          <a:xfrm>
            <a:off x="1216178" y="0"/>
            <a:ext cx="10360501" cy="980728"/>
          </a:xfrm>
        </p:spPr>
        <p:txBody>
          <a:bodyPr rtlCol="0">
            <a:normAutofit/>
          </a:bodyPr>
          <a:lstStyle/>
          <a:p>
            <a:pPr algn="ctr" rtl="0"/>
            <a:r>
              <a:rPr lang="fr-FR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Exemple usinage 3D extérieur</a:t>
            </a:r>
            <a:br>
              <a:rPr lang="fr-FR" dirty="0">
                <a:solidFill>
                  <a:schemeClr val="accent1">
                    <a:lumMod val="60000"/>
                    <a:lumOff val="40000"/>
                  </a:schemeClr>
                </a:solidFill>
              </a:rPr>
            </a:br>
            <a:r>
              <a:rPr lang="fr-FR" sz="2200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Tout</a:t>
            </a:r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75EAEBE4-D549-4D50-B531-AF6D8F821A7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r"/>
            <a:fld id="{C014DD1E-5D91-48A3-AD6D-45FBA980D106}" type="slidenum">
              <a:rPr lang="fr-FR" smtClean="0"/>
              <a:pPr algn="r"/>
              <a:t>23</a:t>
            </a:fld>
            <a:endParaRPr lang="fr-FR" dirty="0"/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59070BA2-0AB1-464C-8181-75F3C48ED1D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7748" y="1916832"/>
            <a:ext cx="4752528" cy="3861048"/>
          </a:xfrm>
          <a:prstGeom prst="rect">
            <a:avLst/>
          </a:prstGeo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83B69D9A-719E-4E98-A1BE-6EBCDD43555F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t="12323" b="16078"/>
          <a:stretch/>
        </p:blipFill>
        <p:spPr>
          <a:xfrm>
            <a:off x="8254652" y="908719"/>
            <a:ext cx="1014275" cy="836713"/>
          </a:xfrm>
          <a:prstGeom prst="rect">
            <a:avLst/>
          </a:prstGeom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43C37630-1F45-4C00-9748-6A12F69EF4D9}"/>
              </a:ext>
            </a:extLst>
          </p:cNvPr>
          <p:cNvSpPr/>
          <p:nvPr/>
        </p:nvSpPr>
        <p:spPr>
          <a:xfrm>
            <a:off x="5014292" y="1844824"/>
            <a:ext cx="7056785" cy="4536504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/>
              <a:t>Il serait possible de programmer tous ces usinages ou presque en une opération : Z Constant Intercalé</a:t>
            </a:r>
          </a:p>
          <a:p>
            <a:pPr algn="ctr"/>
            <a:r>
              <a:rPr lang="fr-FR" dirty="0"/>
              <a:t>Le logiciel combine des stratégies de contour 3D et parallèle ou crête constante </a:t>
            </a:r>
          </a:p>
          <a:p>
            <a:pPr algn="ctr"/>
            <a:r>
              <a:rPr lang="fr-FR" dirty="0"/>
              <a:t>Mais pour l’utiliser correctement il faut savoir programmer un contour 3D, un parallèle, une crête constante.</a:t>
            </a:r>
          </a:p>
          <a:p>
            <a:pPr algn="ctr"/>
            <a:r>
              <a:rPr lang="fr-FR" b="1" u="sng" dirty="0">
                <a:solidFill>
                  <a:srgbClr val="FF0000"/>
                </a:solidFill>
              </a:rPr>
              <a:t>Donc vous n’avez pas le droit d’utiliser cette stratégie.</a:t>
            </a:r>
          </a:p>
          <a:p>
            <a:pPr algn="ctr"/>
            <a:r>
              <a:rPr lang="fr-FR" dirty="0"/>
              <a:t>De plus les autres opérations d’usinages 3D sont dans tous les logiciels de FAO pas le Z constant intercalé, qui est également une option payante de FUSION 360</a:t>
            </a:r>
          </a:p>
        </p:txBody>
      </p:sp>
    </p:spTree>
    <p:extLst>
      <p:ext uri="{BB962C8B-B14F-4D97-AF65-F5344CB8AC3E}">
        <p14:creationId xmlns:p14="http://schemas.microsoft.com/office/powerpoint/2010/main" val="520916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6"/>
          <p:cNvSpPr>
            <a:spLocks noGrp="1"/>
          </p:cNvSpPr>
          <p:nvPr>
            <p:ph type="title"/>
          </p:nvPr>
        </p:nvSpPr>
        <p:spPr>
          <a:xfrm>
            <a:off x="1216178" y="0"/>
            <a:ext cx="10360501" cy="980728"/>
          </a:xfrm>
        </p:spPr>
        <p:txBody>
          <a:bodyPr rtlCol="0">
            <a:normAutofit/>
          </a:bodyPr>
          <a:lstStyle/>
          <a:p>
            <a:pPr algn="ctr" rtl="0"/>
            <a:r>
              <a:rPr lang="fr-FR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Exemple usinage 3D extérieur</a:t>
            </a:r>
            <a:br>
              <a:rPr lang="fr-FR" dirty="0">
                <a:solidFill>
                  <a:schemeClr val="accent1">
                    <a:lumMod val="60000"/>
                    <a:lumOff val="40000"/>
                  </a:schemeClr>
                </a:solidFill>
              </a:rPr>
            </a:br>
            <a:r>
              <a:rPr lang="fr-FR" sz="2200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Z constant intercalé</a:t>
            </a:r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75EAEBE4-D549-4D50-B531-AF6D8F821A7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r"/>
            <a:fld id="{C014DD1E-5D91-48A3-AD6D-45FBA980D106}" type="slidenum">
              <a:rPr lang="fr-FR" smtClean="0"/>
              <a:pPr algn="r"/>
              <a:t>24</a:t>
            </a:fld>
            <a:endParaRPr lang="fr-FR" dirty="0"/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4E587300-5CDA-4528-BD28-81299F4AA8D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53852" y="1124744"/>
            <a:ext cx="10360501" cy="52114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772965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6"/>
          <p:cNvSpPr>
            <a:spLocks noGrp="1"/>
          </p:cNvSpPr>
          <p:nvPr>
            <p:ph type="title"/>
          </p:nvPr>
        </p:nvSpPr>
        <p:spPr>
          <a:xfrm>
            <a:off x="1216178" y="0"/>
            <a:ext cx="10360501" cy="980728"/>
          </a:xfrm>
        </p:spPr>
        <p:txBody>
          <a:bodyPr rtlCol="0">
            <a:normAutofit/>
          </a:bodyPr>
          <a:lstStyle/>
          <a:p>
            <a:pPr algn="ctr" rtl="0"/>
            <a:r>
              <a:rPr lang="fr-FR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Exemple usinage 3D extérieur</a:t>
            </a:r>
            <a:br>
              <a:rPr lang="fr-FR" dirty="0">
                <a:solidFill>
                  <a:schemeClr val="accent1">
                    <a:lumMod val="60000"/>
                    <a:lumOff val="40000"/>
                  </a:schemeClr>
                </a:solidFill>
              </a:rPr>
            </a:br>
            <a:r>
              <a:rPr lang="fr-FR" sz="2200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dans toutes les opérations ou presque…</a:t>
            </a:r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75EAEBE4-D549-4D50-B531-AF6D8F821A7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r"/>
            <a:fld id="{C014DD1E-5D91-48A3-AD6D-45FBA980D106}" type="slidenum">
              <a:rPr lang="fr-FR" smtClean="0"/>
              <a:pPr algn="r"/>
              <a:t>25</a:t>
            </a:fld>
            <a:endParaRPr lang="fr-FR" dirty="0"/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AACB2D1B-2D57-4718-9909-48C1BF7A0FB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01924" y="980728"/>
            <a:ext cx="6808241" cy="5733256"/>
          </a:xfrm>
          <a:prstGeom prst="rect">
            <a:avLst/>
          </a:prstGeom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57145264-2254-4E7E-9C41-4597BD4364DC}"/>
              </a:ext>
            </a:extLst>
          </p:cNvPr>
          <p:cNvSpPr/>
          <p:nvPr/>
        </p:nvSpPr>
        <p:spPr>
          <a:xfrm>
            <a:off x="8510165" y="980728"/>
            <a:ext cx="3632919" cy="1512168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/>
              <a:t>La possibilité de limiter l’usinage à une zone (esquisse, etc.)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0C460ED1-CF00-48C8-A143-2D6F09991178}"/>
              </a:ext>
            </a:extLst>
          </p:cNvPr>
          <p:cNvSpPr/>
          <p:nvPr/>
        </p:nvSpPr>
        <p:spPr>
          <a:xfrm>
            <a:off x="1845940" y="1412776"/>
            <a:ext cx="1512168" cy="1379676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1800" dirty="0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E31C39FA-3200-41DD-B782-625A722FCB02}"/>
              </a:ext>
            </a:extLst>
          </p:cNvPr>
          <p:cNvSpPr/>
          <p:nvPr/>
        </p:nvSpPr>
        <p:spPr>
          <a:xfrm>
            <a:off x="8542684" y="2996952"/>
            <a:ext cx="3528392" cy="2664296"/>
          </a:xfrm>
          <a:prstGeom prst="rect">
            <a:avLst/>
          </a:prstGeom>
          <a:noFill/>
          <a:ln>
            <a:solidFill>
              <a:schemeClr val="accent3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/>
              <a:t>Faire exécuter les calcul de matière restante.</a:t>
            </a:r>
          </a:p>
          <a:p>
            <a:pPr algn="ctr"/>
            <a:r>
              <a:rPr lang="fr-FR" dirty="0"/>
              <a:t>Possible aussi bien en ébauche qu’en finition.</a:t>
            </a:r>
          </a:p>
          <a:p>
            <a:pPr algn="ctr"/>
            <a:endParaRPr lang="fr-FR" dirty="0"/>
          </a:p>
          <a:p>
            <a:pPr algn="ctr"/>
            <a:r>
              <a:rPr lang="fr-FR" dirty="0"/>
              <a:t>Explorer les différentes options de calcul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3AED91C2-1699-4E31-94FF-F2B5A191CF30}"/>
              </a:ext>
            </a:extLst>
          </p:cNvPr>
          <p:cNvSpPr/>
          <p:nvPr/>
        </p:nvSpPr>
        <p:spPr>
          <a:xfrm>
            <a:off x="1879169" y="3429000"/>
            <a:ext cx="1512168" cy="936104"/>
          </a:xfrm>
          <a:prstGeom prst="rect">
            <a:avLst/>
          </a:prstGeom>
          <a:noFill/>
          <a:ln>
            <a:solidFill>
              <a:schemeClr val="accent3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1800" dirty="0"/>
          </a:p>
        </p:txBody>
      </p:sp>
    </p:spTree>
    <p:extLst>
      <p:ext uri="{BB962C8B-B14F-4D97-AF65-F5344CB8AC3E}">
        <p14:creationId xmlns:p14="http://schemas.microsoft.com/office/powerpoint/2010/main" val="9837012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6"/>
          <p:cNvSpPr>
            <a:spLocks noGrp="1"/>
          </p:cNvSpPr>
          <p:nvPr>
            <p:ph type="title"/>
          </p:nvPr>
        </p:nvSpPr>
        <p:spPr>
          <a:xfrm>
            <a:off x="4294212" y="44624"/>
            <a:ext cx="4158291" cy="1440160"/>
          </a:xfrm>
        </p:spPr>
        <p:txBody>
          <a:bodyPr rtlCol="0">
            <a:normAutofit fontScale="90000"/>
          </a:bodyPr>
          <a:lstStyle/>
          <a:p>
            <a:pPr algn="ctr" rtl="0"/>
            <a:r>
              <a:rPr lang="fr-FR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Exemple usinage 3D extérieur</a:t>
            </a:r>
            <a:br>
              <a:rPr lang="fr-FR" dirty="0">
                <a:solidFill>
                  <a:schemeClr val="accent1">
                    <a:lumMod val="60000"/>
                    <a:lumOff val="40000"/>
                  </a:schemeClr>
                </a:solidFill>
              </a:rPr>
            </a:br>
            <a:r>
              <a:rPr lang="fr-FR" sz="2200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définir les outils pour la détection de collision</a:t>
            </a:r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75EAEBE4-D549-4D50-B531-AF6D8F821A7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r"/>
            <a:fld id="{C014DD1E-5D91-48A3-AD6D-45FBA980D106}" type="slidenum">
              <a:rPr lang="fr-FR" smtClean="0"/>
              <a:pPr algn="r"/>
              <a:t>26</a:t>
            </a:fld>
            <a:endParaRPr lang="fr-FR" dirty="0"/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A93F9371-2EF4-495E-A3E1-E1EF62F19AAD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804" t="16003" r="19814" b="2204"/>
          <a:stretch/>
        </p:blipFill>
        <p:spPr>
          <a:xfrm>
            <a:off x="64604" y="100904"/>
            <a:ext cx="2016224" cy="3312368"/>
          </a:xfrm>
          <a:prstGeom prst="rect">
            <a:avLst/>
          </a:prstGeom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84124FA7-29B9-4CA8-B0CB-5D2C510AAC65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483" t="18207" r="26505" b="1827"/>
          <a:stretch/>
        </p:blipFill>
        <p:spPr>
          <a:xfrm>
            <a:off x="91176" y="3465990"/>
            <a:ext cx="1944216" cy="3238388"/>
          </a:xfrm>
          <a:prstGeom prst="rect">
            <a:avLst/>
          </a:prstGeom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C424A2B0-9944-4C0E-9600-6057FFE3022D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321" t="20033" r="30521" b="12447"/>
          <a:stretch/>
        </p:blipFill>
        <p:spPr>
          <a:xfrm>
            <a:off x="2205980" y="3503025"/>
            <a:ext cx="1872208" cy="3231483"/>
          </a:xfrm>
          <a:prstGeom prst="rect">
            <a:avLst/>
          </a:prstGeom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A04884A8-623E-417F-A21C-31A184562BC8}"/>
              </a:ext>
            </a:extLst>
          </p:cNvPr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225" t="18207" r="21763" b="3753"/>
          <a:stretch/>
        </p:blipFill>
        <p:spPr>
          <a:xfrm>
            <a:off x="2198598" y="75260"/>
            <a:ext cx="2063171" cy="3353740"/>
          </a:xfrm>
          <a:prstGeom prst="rect">
            <a:avLst/>
          </a:prstGeom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C66C2007-C83B-435D-90D0-02EBC5A21787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402620" y="3413273"/>
            <a:ext cx="3671399" cy="3343824"/>
          </a:xfrm>
          <a:prstGeom prst="rect">
            <a:avLst/>
          </a:prstGeom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50C64F2E-D633-46F7-96A8-4482430004EF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8403698" y="180776"/>
            <a:ext cx="3670321" cy="3040064"/>
          </a:xfrm>
          <a:prstGeom prst="rect">
            <a:avLst/>
          </a:prstGeom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1155298A-0F4A-4A79-92A4-36B1C0056E46}"/>
              </a:ext>
            </a:extLst>
          </p:cNvPr>
          <p:cNvPicPr>
            <a:picLocks noChangeAspect="1"/>
          </p:cNvPicPr>
          <p:nvPr/>
        </p:nvPicPr>
        <p:blipFill rotWithShape="1">
          <a:blip r:embed="rId8"/>
          <a:srcRect l="69761" t="24384" r="11850" b="1269"/>
          <a:stretch/>
        </p:blipFill>
        <p:spPr>
          <a:xfrm>
            <a:off x="4337729" y="1628800"/>
            <a:ext cx="1449983" cy="4855259"/>
          </a:xfrm>
          <a:prstGeom prst="rect">
            <a:avLst/>
          </a:prstGeom>
        </p:spPr>
      </p:pic>
      <p:sp>
        <p:nvSpPr>
          <p:cNvPr id="19" name="Ellipse 18">
            <a:extLst>
              <a:ext uri="{FF2B5EF4-FFF2-40B4-BE49-F238E27FC236}">
                <a16:creationId xmlns:a16="http://schemas.microsoft.com/office/drawing/2014/main" id="{B42C4C84-D577-4472-BF09-BF2DBD3AF874}"/>
              </a:ext>
            </a:extLst>
          </p:cNvPr>
          <p:cNvSpPr/>
          <p:nvPr/>
        </p:nvSpPr>
        <p:spPr>
          <a:xfrm>
            <a:off x="405780" y="764704"/>
            <a:ext cx="360040" cy="36004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800" dirty="0"/>
              <a:t>1</a:t>
            </a:r>
          </a:p>
        </p:txBody>
      </p:sp>
      <p:sp>
        <p:nvSpPr>
          <p:cNvPr id="20" name="Ellipse 19">
            <a:extLst>
              <a:ext uri="{FF2B5EF4-FFF2-40B4-BE49-F238E27FC236}">
                <a16:creationId xmlns:a16="http://schemas.microsoft.com/office/drawing/2014/main" id="{B1A1313A-F284-4754-B6B2-43968529724D}"/>
              </a:ext>
            </a:extLst>
          </p:cNvPr>
          <p:cNvSpPr/>
          <p:nvPr/>
        </p:nvSpPr>
        <p:spPr>
          <a:xfrm>
            <a:off x="2406141" y="4106920"/>
            <a:ext cx="360040" cy="360040"/>
          </a:xfrm>
          <a:prstGeom prst="ellipse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800" dirty="0"/>
              <a:t>4</a:t>
            </a:r>
          </a:p>
        </p:txBody>
      </p:sp>
      <p:sp>
        <p:nvSpPr>
          <p:cNvPr id="21" name="Ellipse 20">
            <a:extLst>
              <a:ext uri="{FF2B5EF4-FFF2-40B4-BE49-F238E27FC236}">
                <a16:creationId xmlns:a16="http://schemas.microsoft.com/office/drawing/2014/main" id="{284E0804-B310-488B-81CD-73BB8A87EB44}"/>
              </a:ext>
            </a:extLst>
          </p:cNvPr>
          <p:cNvSpPr/>
          <p:nvPr/>
        </p:nvSpPr>
        <p:spPr>
          <a:xfrm>
            <a:off x="368002" y="4077072"/>
            <a:ext cx="360040" cy="360040"/>
          </a:xfrm>
          <a:prstGeom prst="ellipse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800" dirty="0"/>
              <a:t>3</a:t>
            </a:r>
          </a:p>
        </p:txBody>
      </p:sp>
      <p:sp>
        <p:nvSpPr>
          <p:cNvPr id="22" name="Ellipse 21">
            <a:extLst>
              <a:ext uri="{FF2B5EF4-FFF2-40B4-BE49-F238E27FC236}">
                <a16:creationId xmlns:a16="http://schemas.microsoft.com/office/drawing/2014/main" id="{F5BEFBD1-7F63-4676-834A-E2FBC7B3140F}"/>
              </a:ext>
            </a:extLst>
          </p:cNvPr>
          <p:cNvSpPr/>
          <p:nvPr/>
        </p:nvSpPr>
        <p:spPr>
          <a:xfrm>
            <a:off x="2476744" y="777740"/>
            <a:ext cx="360040" cy="360040"/>
          </a:xfrm>
          <a:prstGeom prst="ellipse">
            <a:avLst/>
          </a:prstGeo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800" dirty="0"/>
              <a:t>2</a:t>
            </a:r>
          </a:p>
        </p:txBody>
      </p:sp>
      <p:cxnSp>
        <p:nvCxnSpPr>
          <p:cNvPr id="24" name="Connecteur droit avec flèche 23">
            <a:extLst>
              <a:ext uri="{FF2B5EF4-FFF2-40B4-BE49-F238E27FC236}">
                <a16:creationId xmlns:a16="http://schemas.microsoft.com/office/drawing/2014/main" id="{16B2BB9B-1E9E-4078-BE27-92DF26F5C273}"/>
              </a:ext>
            </a:extLst>
          </p:cNvPr>
          <p:cNvCxnSpPr/>
          <p:nvPr/>
        </p:nvCxnSpPr>
        <p:spPr>
          <a:xfrm>
            <a:off x="5705881" y="4262373"/>
            <a:ext cx="0" cy="504056"/>
          </a:xfrm>
          <a:prstGeom prst="straightConnector1">
            <a:avLst/>
          </a:prstGeom>
          <a:ln w="25400">
            <a:solidFill>
              <a:schemeClr val="accent2">
                <a:lumMod val="60000"/>
                <a:lumOff val="40000"/>
              </a:schemeClr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Connecteur droit avec flèche 24">
            <a:extLst>
              <a:ext uri="{FF2B5EF4-FFF2-40B4-BE49-F238E27FC236}">
                <a16:creationId xmlns:a16="http://schemas.microsoft.com/office/drawing/2014/main" id="{34B64227-9897-4114-A126-9399C8D745D6}"/>
              </a:ext>
            </a:extLst>
          </p:cNvPr>
          <p:cNvCxnSpPr>
            <a:cxnSpLocks/>
          </p:cNvCxnSpPr>
          <p:nvPr/>
        </p:nvCxnSpPr>
        <p:spPr>
          <a:xfrm>
            <a:off x="5696544" y="5414501"/>
            <a:ext cx="0" cy="792088"/>
          </a:xfrm>
          <a:prstGeom prst="straightConnector1">
            <a:avLst/>
          </a:prstGeom>
          <a:ln w="25400"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Connecteur droit avec flèche 25">
            <a:extLst>
              <a:ext uri="{FF2B5EF4-FFF2-40B4-BE49-F238E27FC236}">
                <a16:creationId xmlns:a16="http://schemas.microsoft.com/office/drawing/2014/main" id="{AD98EA17-295A-4547-AC19-6A20FAA4844B}"/>
              </a:ext>
            </a:extLst>
          </p:cNvPr>
          <p:cNvCxnSpPr/>
          <p:nvPr/>
        </p:nvCxnSpPr>
        <p:spPr>
          <a:xfrm>
            <a:off x="5696544" y="4838437"/>
            <a:ext cx="0" cy="504056"/>
          </a:xfrm>
          <a:prstGeom prst="straightConnector1">
            <a:avLst/>
          </a:prstGeom>
          <a:ln w="25400">
            <a:solidFill>
              <a:schemeClr val="accent3">
                <a:lumMod val="60000"/>
                <a:lumOff val="40000"/>
              </a:schemeClr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" name="Rectangle 27">
            <a:extLst>
              <a:ext uri="{FF2B5EF4-FFF2-40B4-BE49-F238E27FC236}">
                <a16:creationId xmlns:a16="http://schemas.microsoft.com/office/drawing/2014/main" id="{9FCA96BD-0064-4C26-9CF0-B1DBFB155D51}"/>
              </a:ext>
            </a:extLst>
          </p:cNvPr>
          <p:cNvSpPr/>
          <p:nvPr/>
        </p:nvSpPr>
        <p:spPr>
          <a:xfrm>
            <a:off x="5863672" y="5373216"/>
            <a:ext cx="2462988" cy="79208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400" dirty="0"/>
              <a:t>Longueur de dent et longueur d’épaulement égale</a:t>
            </a:r>
          </a:p>
          <a:p>
            <a:pPr algn="ctr"/>
            <a:r>
              <a:rPr lang="fr-FR" sz="1400" dirty="0"/>
              <a:t>Z1-Z2</a:t>
            </a:r>
          </a:p>
        </p:txBody>
      </p:sp>
      <p:cxnSp>
        <p:nvCxnSpPr>
          <p:cNvPr id="29" name="Connecteur droit avec flèche 28">
            <a:extLst>
              <a:ext uri="{FF2B5EF4-FFF2-40B4-BE49-F238E27FC236}">
                <a16:creationId xmlns:a16="http://schemas.microsoft.com/office/drawing/2014/main" id="{6A3ABA25-D032-4A14-AD22-B6A17E56F7A0}"/>
              </a:ext>
            </a:extLst>
          </p:cNvPr>
          <p:cNvCxnSpPr>
            <a:cxnSpLocks/>
          </p:cNvCxnSpPr>
          <p:nvPr/>
        </p:nvCxnSpPr>
        <p:spPr>
          <a:xfrm>
            <a:off x="4510236" y="1916832"/>
            <a:ext cx="0" cy="4320480"/>
          </a:xfrm>
          <a:prstGeom prst="straightConnector1">
            <a:avLst/>
          </a:prstGeom>
          <a:ln w="25400">
            <a:solidFill>
              <a:srgbClr val="FF0000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" name="Rectangle 30">
            <a:extLst>
              <a:ext uri="{FF2B5EF4-FFF2-40B4-BE49-F238E27FC236}">
                <a16:creationId xmlns:a16="http://schemas.microsoft.com/office/drawing/2014/main" id="{DF9ACA3D-980C-43FB-91B8-2C39567AB8B7}"/>
              </a:ext>
            </a:extLst>
          </p:cNvPr>
          <p:cNvSpPr/>
          <p:nvPr/>
        </p:nvSpPr>
        <p:spPr>
          <a:xfrm>
            <a:off x="5825692" y="1634153"/>
            <a:ext cx="2538948" cy="1080120"/>
          </a:xfrm>
          <a:prstGeom prst="rect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600" dirty="0"/>
              <a:t>Longueur sous le porte outil</a:t>
            </a:r>
          </a:p>
          <a:p>
            <a:pPr algn="ctr"/>
            <a:r>
              <a:rPr lang="fr-FR" sz="1600" dirty="0"/>
              <a:t>Sortir réellement l’outil de +2mm lors du montage (sécurité)</a:t>
            </a:r>
          </a:p>
        </p:txBody>
      </p:sp>
      <p:sp>
        <p:nvSpPr>
          <p:cNvPr id="32" name="Rectangle 31">
            <a:extLst>
              <a:ext uri="{FF2B5EF4-FFF2-40B4-BE49-F238E27FC236}">
                <a16:creationId xmlns:a16="http://schemas.microsoft.com/office/drawing/2014/main" id="{51DFE464-873E-4D62-83AE-769904F29737}"/>
              </a:ext>
            </a:extLst>
          </p:cNvPr>
          <p:cNvSpPr/>
          <p:nvPr/>
        </p:nvSpPr>
        <p:spPr>
          <a:xfrm>
            <a:off x="5863672" y="4797151"/>
            <a:ext cx="2462988" cy="521929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  <a:ln>
            <a:solidFill>
              <a:schemeClr val="accent3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400" dirty="0"/>
              <a:t>Définition du corps d’outil</a:t>
            </a:r>
          </a:p>
          <a:p>
            <a:pPr algn="ctr"/>
            <a:r>
              <a:rPr lang="fr-FR" sz="1400" dirty="0"/>
              <a:t>Z2-Z3 Ø1.7</a:t>
            </a:r>
          </a:p>
        </p:txBody>
      </p:sp>
      <p:sp>
        <p:nvSpPr>
          <p:cNvPr id="33" name="Rectangle 32">
            <a:extLst>
              <a:ext uri="{FF2B5EF4-FFF2-40B4-BE49-F238E27FC236}">
                <a16:creationId xmlns:a16="http://schemas.microsoft.com/office/drawing/2014/main" id="{2AA61833-0D34-48CC-BE2F-7D1BF2A350DC}"/>
              </a:ext>
            </a:extLst>
          </p:cNvPr>
          <p:cNvSpPr/>
          <p:nvPr/>
        </p:nvSpPr>
        <p:spPr>
          <a:xfrm>
            <a:off x="5863672" y="4206654"/>
            <a:ext cx="2462988" cy="521929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  <a:ln>
            <a:solidFill>
              <a:schemeClr val="accent2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400" dirty="0"/>
              <a:t>Définition du corps d’outil</a:t>
            </a:r>
          </a:p>
          <a:p>
            <a:pPr algn="ctr"/>
            <a:r>
              <a:rPr lang="fr-FR" sz="1400" dirty="0"/>
              <a:t>Z3-Z4   Ø1.7 </a:t>
            </a:r>
            <a:r>
              <a:rPr lang="fr-FR" sz="1400" dirty="0" err="1"/>
              <a:t>inf</a:t>
            </a:r>
            <a:r>
              <a:rPr lang="fr-FR" sz="1400" dirty="0"/>
              <a:t> / Ø3 sup</a:t>
            </a:r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0BD90D13-7372-4356-BED5-39073D19C4B2}"/>
              </a:ext>
            </a:extLst>
          </p:cNvPr>
          <p:cNvSpPr/>
          <p:nvPr/>
        </p:nvSpPr>
        <p:spPr>
          <a:xfrm flipV="1">
            <a:off x="8402620" y="4262374"/>
            <a:ext cx="2228296" cy="174738"/>
          </a:xfrm>
          <a:prstGeom prst="rect">
            <a:avLst/>
          </a:prstGeom>
          <a:noFill/>
          <a:ln>
            <a:solidFill>
              <a:schemeClr val="accent3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1400" dirty="0"/>
          </a:p>
        </p:txBody>
      </p:sp>
      <p:sp>
        <p:nvSpPr>
          <p:cNvPr id="35" name="Rectangle 34">
            <a:extLst>
              <a:ext uri="{FF2B5EF4-FFF2-40B4-BE49-F238E27FC236}">
                <a16:creationId xmlns:a16="http://schemas.microsoft.com/office/drawing/2014/main" id="{9A65C267-55DD-4C54-A8A9-85D79E2D7B8C}"/>
              </a:ext>
            </a:extLst>
          </p:cNvPr>
          <p:cNvSpPr/>
          <p:nvPr/>
        </p:nvSpPr>
        <p:spPr>
          <a:xfrm flipV="1">
            <a:off x="8409317" y="4077072"/>
            <a:ext cx="2228296" cy="161872"/>
          </a:xfrm>
          <a:prstGeom prst="rect">
            <a:avLst/>
          </a:prstGeom>
          <a:noFill/>
          <a:ln>
            <a:solidFill>
              <a:schemeClr val="accent2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1400" dirty="0"/>
          </a:p>
        </p:txBody>
      </p:sp>
      <p:sp>
        <p:nvSpPr>
          <p:cNvPr id="36" name="Rectangle 35">
            <a:extLst>
              <a:ext uri="{FF2B5EF4-FFF2-40B4-BE49-F238E27FC236}">
                <a16:creationId xmlns:a16="http://schemas.microsoft.com/office/drawing/2014/main" id="{39CB152F-4A27-40B8-9C81-0CC4484F3025}"/>
              </a:ext>
            </a:extLst>
          </p:cNvPr>
          <p:cNvSpPr/>
          <p:nvPr/>
        </p:nvSpPr>
        <p:spPr>
          <a:xfrm flipV="1">
            <a:off x="8409317" y="1898542"/>
            <a:ext cx="1040775" cy="112180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1400" dirty="0"/>
          </a:p>
        </p:txBody>
      </p:sp>
      <p:sp>
        <p:nvSpPr>
          <p:cNvPr id="37" name="Rectangle 36">
            <a:extLst>
              <a:ext uri="{FF2B5EF4-FFF2-40B4-BE49-F238E27FC236}">
                <a16:creationId xmlns:a16="http://schemas.microsoft.com/office/drawing/2014/main" id="{3391ECB6-D587-4613-8D11-EA5E43B813FE}"/>
              </a:ext>
            </a:extLst>
          </p:cNvPr>
          <p:cNvSpPr/>
          <p:nvPr/>
        </p:nvSpPr>
        <p:spPr>
          <a:xfrm flipV="1">
            <a:off x="8386331" y="2034152"/>
            <a:ext cx="1092457" cy="299731"/>
          </a:xfrm>
          <a:prstGeom prst="rect">
            <a:avLst/>
          </a:prstGeom>
          <a:noFill/>
          <a:ln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1400" dirty="0"/>
          </a:p>
        </p:txBody>
      </p:sp>
      <p:sp>
        <p:nvSpPr>
          <p:cNvPr id="38" name="ZoneTexte 37">
            <a:extLst>
              <a:ext uri="{FF2B5EF4-FFF2-40B4-BE49-F238E27FC236}">
                <a16:creationId xmlns:a16="http://schemas.microsoft.com/office/drawing/2014/main" id="{FF25899D-1D1D-4791-99E0-395485D83682}"/>
              </a:ext>
            </a:extLst>
          </p:cNvPr>
          <p:cNvSpPr txBox="1"/>
          <p:nvPr/>
        </p:nvSpPr>
        <p:spPr>
          <a:xfrm>
            <a:off x="5878388" y="2780928"/>
            <a:ext cx="2462988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2000" dirty="0"/>
              <a:t>Bien sur renseigner le Ø de l’outil et de la queue de l’outil et insérer le porte outil</a:t>
            </a:r>
          </a:p>
        </p:txBody>
      </p:sp>
    </p:spTree>
    <p:extLst>
      <p:ext uri="{BB962C8B-B14F-4D97-AF65-F5344CB8AC3E}">
        <p14:creationId xmlns:p14="http://schemas.microsoft.com/office/powerpoint/2010/main" val="26547814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6"/>
          <p:cNvSpPr>
            <a:spLocks noGrp="1"/>
          </p:cNvSpPr>
          <p:nvPr>
            <p:ph type="title"/>
          </p:nvPr>
        </p:nvSpPr>
        <p:spPr>
          <a:xfrm>
            <a:off x="1216178" y="0"/>
            <a:ext cx="10360501" cy="562075"/>
          </a:xfrm>
        </p:spPr>
        <p:txBody>
          <a:bodyPr rtlCol="0">
            <a:normAutofit fontScale="90000"/>
          </a:bodyPr>
          <a:lstStyle/>
          <a:p>
            <a:pPr algn="ctr" rtl="0"/>
            <a:r>
              <a:rPr lang="fr-FR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Organisation</a:t>
            </a:r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75EAEBE4-D549-4D50-B531-AF6D8F821A7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r"/>
            <a:fld id="{C014DD1E-5D91-48A3-AD6D-45FBA980D106}" type="slidenum">
              <a:rPr lang="fr-FR" smtClean="0"/>
              <a:pPr algn="r"/>
              <a:t>27</a:t>
            </a:fld>
            <a:endParaRPr lang="fr-FR" dirty="0"/>
          </a:p>
        </p:txBody>
      </p:sp>
      <p:graphicFrame>
        <p:nvGraphicFramePr>
          <p:cNvPr id="3" name="Tableau 2">
            <a:extLst>
              <a:ext uri="{FF2B5EF4-FFF2-40B4-BE49-F238E27FC236}">
                <a16:creationId xmlns:a16="http://schemas.microsoft.com/office/drawing/2014/main" id="{9138E6E8-C8DB-479A-9321-3FE6F3FF360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50119839"/>
              </p:ext>
            </p:extLst>
          </p:nvPr>
        </p:nvGraphicFramePr>
        <p:xfrm>
          <a:off x="1413892" y="620688"/>
          <a:ext cx="9759201" cy="5616622"/>
        </p:xfrm>
        <a:graphic>
          <a:graphicData uri="http://schemas.openxmlformats.org/drawingml/2006/table">
            <a:tbl>
              <a:tblPr/>
              <a:tblGrid>
                <a:gridCol w="1524875">
                  <a:extLst>
                    <a:ext uri="{9D8B030D-6E8A-4147-A177-3AD203B41FA5}">
                      <a16:colId xmlns:a16="http://schemas.microsoft.com/office/drawing/2014/main" val="2473680558"/>
                    </a:ext>
                  </a:extLst>
                </a:gridCol>
                <a:gridCol w="609951">
                  <a:extLst>
                    <a:ext uri="{9D8B030D-6E8A-4147-A177-3AD203B41FA5}">
                      <a16:colId xmlns:a16="http://schemas.microsoft.com/office/drawing/2014/main" val="1228276521"/>
                    </a:ext>
                  </a:extLst>
                </a:gridCol>
                <a:gridCol w="1524875">
                  <a:extLst>
                    <a:ext uri="{9D8B030D-6E8A-4147-A177-3AD203B41FA5}">
                      <a16:colId xmlns:a16="http://schemas.microsoft.com/office/drawing/2014/main" val="184998518"/>
                    </a:ext>
                  </a:extLst>
                </a:gridCol>
                <a:gridCol w="1524875">
                  <a:extLst>
                    <a:ext uri="{9D8B030D-6E8A-4147-A177-3AD203B41FA5}">
                      <a16:colId xmlns:a16="http://schemas.microsoft.com/office/drawing/2014/main" val="1191222453"/>
                    </a:ext>
                  </a:extLst>
                </a:gridCol>
                <a:gridCol w="1524875">
                  <a:extLst>
                    <a:ext uri="{9D8B030D-6E8A-4147-A177-3AD203B41FA5}">
                      <a16:colId xmlns:a16="http://schemas.microsoft.com/office/drawing/2014/main" val="1692248789"/>
                    </a:ext>
                  </a:extLst>
                </a:gridCol>
                <a:gridCol w="1524875">
                  <a:extLst>
                    <a:ext uri="{9D8B030D-6E8A-4147-A177-3AD203B41FA5}">
                      <a16:colId xmlns:a16="http://schemas.microsoft.com/office/drawing/2014/main" val="2426765677"/>
                    </a:ext>
                  </a:extLst>
                </a:gridCol>
                <a:gridCol w="1524875">
                  <a:extLst>
                    <a:ext uri="{9D8B030D-6E8A-4147-A177-3AD203B41FA5}">
                      <a16:colId xmlns:a16="http://schemas.microsoft.com/office/drawing/2014/main" val="3980888879"/>
                    </a:ext>
                  </a:extLst>
                </a:gridCol>
              </a:tblGrid>
              <a:tr h="444587">
                <a:tc>
                  <a:txBody>
                    <a:bodyPr/>
                    <a:lstStyle/>
                    <a:p>
                      <a:pPr algn="l" fontAlgn="b"/>
                      <a:r>
                        <a:rPr lang="fr-F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350" marR="6350" marT="635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fr-F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350" marR="6350" marT="6350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robo 5x</a:t>
                      </a:r>
                    </a:p>
                  </a:txBody>
                  <a:tcPr marL="6350" marR="6350" marT="63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robo L</a:t>
                      </a:r>
                    </a:p>
                  </a:txBody>
                  <a:tcPr marL="6350" marR="6350" marT="63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robo M</a:t>
                      </a:r>
                    </a:p>
                  </a:txBody>
                  <a:tcPr marL="6350" marR="6350" marT="63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C755 </a:t>
                      </a:r>
                    </a:p>
                  </a:txBody>
                  <a:tcPr marL="6350" marR="6350" marT="63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100" b="1" i="0" u="none" strike="noStrike" dirty="0" err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Robo</a:t>
                      </a:r>
                      <a:r>
                        <a:rPr lang="fr-FR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5x130</a:t>
                      </a:r>
                    </a:p>
                  </a:txBody>
                  <a:tcPr marL="6350" marR="6350" marT="63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92920520"/>
                  </a:ext>
                </a:extLst>
              </a:tr>
              <a:tr h="429768">
                <a:tc rowSpan="3">
                  <a:txBody>
                    <a:bodyPr/>
                    <a:lstStyle/>
                    <a:p>
                      <a:pPr algn="ctr" fontAlgn="ctr"/>
                      <a:r>
                        <a:rPr lang="fr-FR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411a (9)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fr-FR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</a:t>
                      </a:r>
                    </a:p>
                  </a:txBody>
                  <a:tcPr marL="6350" marR="6350" marT="6350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</a:t>
                      </a:r>
                    </a:p>
                  </a:txBody>
                  <a:tcPr marL="6350" marR="6350" marT="63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</a:t>
                      </a:r>
                    </a:p>
                  </a:txBody>
                  <a:tcPr marL="6350" marR="6350" marT="63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</a:t>
                      </a:r>
                    </a:p>
                  </a:txBody>
                  <a:tcPr marL="6350" marR="6350" marT="63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</a:p>
                  </a:txBody>
                  <a:tcPr marL="6350" marR="6350" marT="63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</a:t>
                      </a:r>
                    </a:p>
                  </a:txBody>
                  <a:tcPr marL="6350" marR="6350" marT="63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73735492"/>
                  </a:ext>
                </a:extLst>
              </a:tr>
              <a:tr h="429768"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fr-F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350" marR="6350" marT="6350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350" marR="6350" marT="635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350" marR="6350" marT="635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350" marR="6350" marT="635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350" marR="6350" marT="635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350" marR="6350" marT="635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34449478"/>
                  </a:ext>
                </a:extLst>
              </a:tr>
              <a:tr h="444587"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fr-FR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350" marR="6350" marT="6350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350" marR="6350" marT="635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350" marR="6350" marT="635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350" marR="6350" marT="635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350" marR="6350" marT="635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350" marR="6350" marT="635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20402494"/>
                  </a:ext>
                </a:extLst>
              </a:tr>
              <a:tr h="429768">
                <a:tc rowSpan="3">
                  <a:txBody>
                    <a:bodyPr/>
                    <a:lstStyle/>
                    <a:p>
                      <a:pPr algn="ctr" fontAlgn="ctr"/>
                      <a:r>
                        <a:rPr lang="fr-FR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411 b, 421 (9)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fr-FR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</a:t>
                      </a:r>
                    </a:p>
                  </a:txBody>
                  <a:tcPr marL="6350" marR="6350" marT="6350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1218987" rtl="0" eaLnBrk="1" fontAlgn="b" latinLnBrk="0" hangingPunct="1"/>
                      <a:r>
                        <a:rPr lang="fr-FR" sz="11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 marL="6350" marR="6350" marT="63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1218987" rtl="0" eaLnBrk="1" fontAlgn="b" latinLnBrk="0" hangingPunct="1"/>
                      <a:r>
                        <a:rPr lang="fr-FR" sz="11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 marL="6350" marR="6350" marT="63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1218987" rtl="0" eaLnBrk="1" fontAlgn="b" latinLnBrk="0" hangingPunct="1"/>
                      <a:r>
                        <a:rPr lang="fr-FR" sz="11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 marL="6350" marR="6350" marT="63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1218987" rtl="0" eaLnBrk="1" fontAlgn="b" latinLnBrk="0" hangingPunct="1"/>
                      <a:r>
                        <a:rPr lang="fr-FR" sz="11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 marL="6350" marR="6350" marT="63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1218987" rtl="0" eaLnBrk="1" fontAlgn="b" latinLnBrk="0" hangingPunct="1"/>
                      <a:r>
                        <a:rPr lang="fr-FR" sz="11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 marL="6350" marR="6350" marT="63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6417247"/>
                  </a:ext>
                </a:extLst>
              </a:tr>
              <a:tr h="429768"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fr-FR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350" marR="6350" marT="6350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 fontAlgn="b"/>
                      <a:r>
                        <a:rPr lang="fr-FR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350" marR="6350" marT="63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 fontAlgn="b"/>
                      <a:endParaRPr lang="fr-FR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350" marR="6350" marT="635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350" marR="6350" marT="635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350" marR="6350" marT="635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40787306"/>
                  </a:ext>
                </a:extLst>
              </a:tr>
              <a:tr h="429768"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fr-FR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350" marR="6350" marT="6350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350" marR="6350" marT="635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350" marR="6350" marT="635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350" marR="6350" marT="635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350" marR="6350" marT="635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350" marR="6350" marT="635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84317710"/>
                  </a:ext>
                </a:extLst>
              </a:tr>
              <a:tr h="429768">
                <a:tc rowSpan="3">
                  <a:txBody>
                    <a:bodyPr/>
                    <a:lstStyle/>
                    <a:p>
                      <a:pPr algn="ctr" fontAlgn="ctr"/>
                      <a:r>
                        <a:rPr lang="fr-FR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431 a (9)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fr-FR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</a:t>
                      </a:r>
                    </a:p>
                  </a:txBody>
                  <a:tcPr marL="6350" marR="6350" marT="6350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1218987" rtl="0" eaLnBrk="1" fontAlgn="b" latinLnBrk="0" hangingPunct="1"/>
                      <a:r>
                        <a:rPr lang="fr-FR" sz="11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 marL="6350" marR="6350" marT="635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1218987" rtl="0" eaLnBrk="1" fontAlgn="b" latinLnBrk="0" hangingPunct="1"/>
                      <a:r>
                        <a:rPr lang="fr-FR" sz="11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 marL="6350" marR="6350" marT="635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1218987" rtl="0" eaLnBrk="1" fontAlgn="b" latinLnBrk="0" hangingPunct="1"/>
                      <a:r>
                        <a:rPr lang="fr-FR" sz="11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 marL="6350" marR="6350" marT="635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1218987" rtl="0" eaLnBrk="1" fontAlgn="b" latinLnBrk="0" hangingPunct="1"/>
                      <a:r>
                        <a:rPr lang="fr-FR" sz="11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 marL="6350" marR="6350" marT="635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1218987" rtl="0" eaLnBrk="1" fontAlgn="b" latinLnBrk="0" hangingPunct="1"/>
                      <a:r>
                        <a:rPr lang="fr-FR" sz="11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 marL="6350" marR="6350" marT="635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91394090"/>
                  </a:ext>
                </a:extLst>
              </a:tr>
              <a:tr h="429768"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fr-FR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350" marR="6350" marT="6350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350" marR="6350" marT="635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350" marR="6350" marT="635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350" marR="6350" marT="635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350" marR="6350" marT="635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350" marR="6350" marT="635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07899145"/>
                  </a:ext>
                </a:extLst>
              </a:tr>
              <a:tr h="429768"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fr-FR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350" marR="6350" marT="6350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350" marR="6350" marT="635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350" marR="6350" marT="635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350" marR="6350" marT="635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350" marR="6350" marT="635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350" marR="6350" marT="635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71597212"/>
                  </a:ext>
                </a:extLst>
              </a:tr>
              <a:tr h="429768">
                <a:tc rowSpan="3">
                  <a:txBody>
                    <a:bodyPr/>
                    <a:lstStyle/>
                    <a:p>
                      <a:pPr algn="ctr" fontAlgn="ctr"/>
                      <a:r>
                        <a:rPr lang="fr-FR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412, 431b,432 (9)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fr-FR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</a:t>
                      </a:r>
                    </a:p>
                  </a:txBody>
                  <a:tcPr marL="6350" marR="6350" marT="6350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1218987" rtl="0" eaLnBrk="1" fontAlgn="b" latinLnBrk="0" hangingPunct="1"/>
                      <a:r>
                        <a:rPr lang="fr-FR" sz="11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 marL="6350" marR="6350" marT="635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1218987" rtl="0" eaLnBrk="1" fontAlgn="b" latinLnBrk="0" hangingPunct="1"/>
                      <a:r>
                        <a:rPr lang="fr-FR" sz="11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 marL="6350" marR="6350" marT="635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1218987" rtl="0" eaLnBrk="1" fontAlgn="b" latinLnBrk="0" hangingPunct="1"/>
                      <a:r>
                        <a:rPr lang="fr-FR" sz="11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 marL="6350" marR="6350" marT="635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1218987" rtl="0" eaLnBrk="1" fontAlgn="b" latinLnBrk="0" hangingPunct="1"/>
                      <a:r>
                        <a:rPr lang="fr-FR" sz="11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 marL="6350" marR="6350" marT="635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1218987" rtl="0" eaLnBrk="1" fontAlgn="b" latinLnBrk="0" hangingPunct="1"/>
                      <a:r>
                        <a:rPr lang="fr-FR" sz="11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 marL="6350" marR="6350" marT="635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71035602"/>
                  </a:ext>
                </a:extLst>
              </a:tr>
              <a:tr h="429768"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fr-FR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350" marR="6350" marT="6350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350" marR="6350" marT="635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350" marR="6350" marT="635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350" marR="6350" marT="635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350" marR="6350" marT="635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350" marR="6350" marT="635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36776844"/>
                  </a:ext>
                </a:extLst>
              </a:tr>
              <a:tr h="429768"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fr-FR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350" marR="6350" marT="6350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350" marR="6350" marT="635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350" marR="6350" marT="635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350" marR="6350" marT="635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350" marR="6350" marT="635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350" marR="6350" marT="635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4775498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309719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theme/theme1.xml><?xml version="1.0" encoding="utf-8"?>
<a:theme xmlns:a="http://schemas.openxmlformats.org/drawingml/2006/main" name="Technologie 16:9">
  <a:themeElements>
    <a:clrScheme name="Tech_16x9">
      <a:dk1>
        <a:sysClr val="windowText" lastClr="000000"/>
      </a:dk1>
      <a:lt1>
        <a:sysClr val="window" lastClr="FFFFFF"/>
      </a:lt1>
      <a:dk2>
        <a:srgbClr val="192A52"/>
      </a:dk2>
      <a:lt2>
        <a:srgbClr val="C0C0C0"/>
      </a:lt2>
      <a:accent1>
        <a:srgbClr val="009999"/>
      </a:accent1>
      <a:accent2>
        <a:srgbClr val="E98915"/>
      </a:accent2>
      <a:accent3>
        <a:srgbClr val="A419A7"/>
      </a:accent3>
      <a:accent4>
        <a:srgbClr val="AFC34D"/>
      </a:accent4>
      <a:accent5>
        <a:srgbClr val="E5572B"/>
      </a:accent5>
      <a:accent6>
        <a:srgbClr val="6868C4"/>
      </a:accent6>
      <a:hlink>
        <a:srgbClr val="009999"/>
      </a:hlink>
      <a:folHlink>
        <a:srgbClr val="7F7F7F"/>
      </a:folHlink>
    </a:clrScheme>
    <a:fontScheme name="Calibri">
      <a:majorFont>
        <a:latin typeface="Calibri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Tech_16x9">
      <a:fillStyleLst>
        <a:solidFill>
          <a:schemeClr val="phClr"/>
        </a:solidFill>
        <a:gradFill rotWithShape="1">
          <a:gsLst>
            <a:gs pos="0">
              <a:schemeClr val="phClr">
                <a:tint val="20000"/>
                <a:satMod val="180000"/>
                <a:lumMod val="98000"/>
              </a:schemeClr>
            </a:gs>
            <a:gs pos="40000">
              <a:schemeClr val="phClr">
                <a:tint val="30000"/>
                <a:satMod val="260000"/>
                <a:lumMod val="84000"/>
              </a:schemeClr>
            </a:gs>
            <a:gs pos="100000">
              <a:schemeClr val="phClr">
                <a:tint val="100000"/>
                <a:satMod val="110000"/>
              </a:schemeClr>
            </a:gs>
          </a:gsLst>
          <a:lin ang="5040000" scaled="1"/>
        </a:gradFill>
        <a:gradFill rotWithShape="1">
          <a:gsLst>
            <a:gs pos="0">
              <a:schemeClr val="phClr">
                <a:shade val="15000"/>
                <a:satMod val="180000"/>
              </a:schemeClr>
            </a:gs>
            <a:gs pos="50000">
              <a:schemeClr val="phClr">
                <a:shade val="45000"/>
                <a:satMod val="170000"/>
              </a:schemeClr>
            </a:gs>
            <a:gs pos="70000">
              <a:schemeClr val="phClr">
                <a:tint val="99000"/>
                <a:shade val="65000"/>
                <a:satMod val="155000"/>
              </a:schemeClr>
            </a:gs>
            <a:gs pos="100000">
              <a:schemeClr val="phClr">
                <a:tint val="100000"/>
                <a:shade val="100000"/>
                <a:satMod val="15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/>
          </a:solidFill>
          <a:miter lim="800000"/>
        </a:ln>
        <a:ln w="25400" cap="flat" cmpd="sng" algn="ctr">
          <a:solidFill>
            <a:schemeClr val="phClr"/>
          </a:solidFill>
          <a:miter lim="800000"/>
        </a:ln>
        <a:ln w="38100" cap="flat" cmpd="sng" algn="ctr">
          <a:solidFill>
            <a:schemeClr val="phClr"/>
          </a:solidFill>
          <a:miter lim="800000"/>
        </a:ln>
      </a:lnStyleLst>
      <a:effectStyleLst>
        <a:effectStyle>
          <a:effectLst/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5100000"/>
            </a:lightRig>
          </a:scene3d>
          <a:sp3d contourW="6350">
            <a:bevelT w="29210" h="12700"/>
            <a:contourClr>
              <a:schemeClr val="phClr">
                <a:satMod val="30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100000"/>
                <a:shade val="0"/>
                <a:satMod val="100000"/>
              </a:schemeClr>
            </a:gs>
            <a:gs pos="85000">
              <a:schemeClr val="phClr">
                <a:tint val="100000"/>
                <a:shade val="30000"/>
                <a:satMod val="100000"/>
              </a:schemeClr>
            </a:gs>
            <a:gs pos="100000">
              <a:schemeClr val="phClr">
                <a:shade val="60000"/>
                <a:satMod val="100000"/>
              </a:schemeClr>
            </a:gs>
          </a:gsLst>
          <a:lin ang="13500000" scaled="0"/>
        </a:gradFill>
        <a:gradFill rotWithShape="1">
          <a:gsLst>
            <a:gs pos="0">
              <a:schemeClr val="phClr">
                <a:tint val="100000"/>
                <a:shade val="0"/>
                <a:satMod val="100000"/>
              </a:schemeClr>
            </a:gs>
            <a:gs pos="85000">
              <a:schemeClr val="phClr">
                <a:shade val="30000"/>
                <a:satMod val="100000"/>
              </a:schemeClr>
            </a:gs>
            <a:gs pos="100000">
              <a:schemeClr val="phClr">
                <a:shade val="60000"/>
                <a:satMod val="100000"/>
              </a:schemeClr>
            </a:gs>
          </a:gsLst>
          <a:lin ang="18900000" scaled="0"/>
        </a:gradFill>
      </a:bgFillStyleLst>
    </a:fmtScheme>
  </a:themeElements>
  <a:objectDefaults>
    <a:spDef>
      <a:spPr/>
      <a:bodyPr rtlCol="0" anchor="ctr"/>
      <a:lstStyle>
        <a:defPPr algn="ctr">
          <a:defRPr sz="2800"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>
        <a:ln w="25400"/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wrap="square" rtlCol="0">
        <a:spAutoFit/>
      </a:bodyPr>
      <a:lstStyle>
        <a:defPPr>
          <a:defRPr sz="2800"/>
        </a:defPPr>
      </a:lstStyle>
    </a:txDef>
  </a:objectDefaults>
  <a:extraClrSchemeLst/>
  <a:extLst>
    <a:ext uri="{05A4C25C-085E-4340-85A3-A5531E510DB2}">
      <thm15:themeFamily xmlns:thm15="http://schemas.microsoft.com/office/thememl/2012/main" name="Office_9533257_TF02787990_TF02787990.potx" id="{ABCB071B-19A3-44BE-B302-F4BBE7E3E2D5}" vid="{F4600F28-01B2-4FC5-9857-5FFF9F08051B}"/>
    </a:ext>
  </a:extLst>
</a:theme>
</file>

<file path=ppt/theme/theme2.xml><?xml version="1.0" encoding="utf-8"?>
<a:theme xmlns:a="http://schemas.openxmlformats.org/drawingml/2006/main" name="Thème Office">
  <a:themeElements>
    <a:clrScheme name="Tech_16x9">
      <a:dk1>
        <a:sysClr val="windowText" lastClr="000000"/>
      </a:dk1>
      <a:lt1>
        <a:sysClr val="window" lastClr="FFFFFF"/>
      </a:lt1>
      <a:dk2>
        <a:srgbClr val="192A52"/>
      </a:dk2>
      <a:lt2>
        <a:srgbClr val="C0C0C0"/>
      </a:lt2>
      <a:accent1>
        <a:srgbClr val="009999"/>
      </a:accent1>
      <a:accent2>
        <a:srgbClr val="E98915"/>
      </a:accent2>
      <a:accent3>
        <a:srgbClr val="A419A7"/>
      </a:accent3>
      <a:accent4>
        <a:srgbClr val="AFC34D"/>
      </a:accent4>
      <a:accent5>
        <a:srgbClr val="E5572B"/>
      </a:accent5>
      <a:accent6>
        <a:srgbClr val="6868C4"/>
      </a:accent6>
      <a:hlink>
        <a:srgbClr val="009999"/>
      </a:hlink>
      <a:folHlink>
        <a:srgbClr val="7F7F7F"/>
      </a:folHlink>
    </a:clrScheme>
    <a:fontScheme name="Calibri">
      <a:majorFont>
        <a:latin typeface="Calibri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Tech_16x9">
      <a:fillStyleLst>
        <a:solidFill>
          <a:schemeClr val="phClr"/>
        </a:solidFill>
        <a:gradFill rotWithShape="1">
          <a:gsLst>
            <a:gs pos="0">
              <a:schemeClr val="phClr">
                <a:tint val="20000"/>
                <a:satMod val="180000"/>
                <a:lumMod val="98000"/>
              </a:schemeClr>
            </a:gs>
            <a:gs pos="40000">
              <a:schemeClr val="phClr">
                <a:tint val="30000"/>
                <a:satMod val="260000"/>
                <a:lumMod val="84000"/>
              </a:schemeClr>
            </a:gs>
            <a:gs pos="100000">
              <a:schemeClr val="phClr">
                <a:tint val="100000"/>
                <a:satMod val="110000"/>
              </a:schemeClr>
            </a:gs>
          </a:gsLst>
          <a:lin ang="5040000" scaled="1"/>
        </a:gradFill>
        <a:gradFill rotWithShape="1">
          <a:gsLst>
            <a:gs pos="0">
              <a:schemeClr val="phClr">
                <a:shade val="15000"/>
                <a:satMod val="180000"/>
              </a:schemeClr>
            </a:gs>
            <a:gs pos="50000">
              <a:schemeClr val="phClr">
                <a:shade val="45000"/>
                <a:satMod val="170000"/>
              </a:schemeClr>
            </a:gs>
            <a:gs pos="70000">
              <a:schemeClr val="phClr">
                <a:tint val="99000"/>
                <a:shade val="65000"/>
                <a:satMod val="155000"/>
              </a:schemeClr>
            </a:gs>
            <a:gs pos="100000">
              <a:schemeClr val="phClr">
                <a:tint val="100000"/>
                <a:shade val="100000"/>
                <a:satMod val="15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/>
          </a:solidFill>
          <a:miter lim="800000"/>
        </a:ln>
        <a:ln w="25400" cap="flat" cmpd="sng" algn="ctr">
          <a:solidFill>
            <a:schemeClr val="phClr"/>
          </a:solidFill>
          <a:miter lim="800000"/>
        </a:ln>
        <a:ln w="38100" cap="flat" cmpd="sng" algn="ctr">
          <a:solidFill>
            <a:schemeClr val="phClr"/>
          </a:solidFill>
          <a:miter lim="800000"/>
        </a:ln>
      </a:lnStyleLst>
      <a:effectStyleLst>
        <a:effectStyle>
          <a:effectLst/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5100000"/>
            </a:lightRig>
          </a:scene3d>
          <a:sp3d contourW="6350">
            <a:bevelT w="29210" h="12700"/>
            <a:contourClr>
              <a:schemeClr val="phClr">
                <a:satMod val="30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100000"/>
                <a:shade val="0"/>
                <a:satMod val="100000"/>
              </a:schemeClr>
            </a:gs>
            <a:gs pos="85000">
              <a:schemeClr val="phClr">
                <a:tint val="100000"/>
                <a:shade val="30000"/>
                <a:satMod val="100000"/>
              </a:schemeClr>
            </a:gs>
            <a:gs pos="100000">
              <a:schemeClr val="phClr">
                <a:shade val="60000"/>
                <a:satMod val="100000"/>
              </a:schemeClr>
            </a:gs>
          </a:gsLst>
          <a:lin ang="13500000" scaled="0"/>
        </a:gradFill>
        <a:gradFill rotWithShape="1">
          <a:gsLst>
            <a:gs pos="0">
              <a:schemeClr val="phClr">
                <a:tint val="100000"/>
                <a:shade val="0"/>
                <a:satMod val="100000"/>
              </a:schemeClr>
            </a:gs>
            <a:gs pos="85000">
              <a:schemeClr val="phClr">
                <a:shade val="30000"/>
                <a:satMod val="100000"/>
              </a:schemeClr>
            </a:gs>
            <a:gs pos="100000">
              <a:schemeClr val="phClr">
                <a:shade val="60000"/>
                <a:satMod val="100000"/>
              </a:schemeClr>
            </a:gs>
          </a:gsLst>
          <a:lin ang="18900000" scaled="0"/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Thème Office">
  <a:themeElements>
    <a:clrScheme name="Tech_16x9">
      <a:dk1>
        <a:sysClr val="windowText" lastClr="000000"/>
      </a:dk1>
      <a:lt1>
        <a:sysClr val="window" lastClr="FFFFFF"/>
      </a:lt1>
      <a:dk2>
        <a:srgbClr val="192A52"/>
      </a:dk2>
      <a:lt2>
        <a:srgbClr val="C0C0C0"/>
      </a:lt2>
      <a:accent1>
        <a:srgbClr val="009999"/>
      </a:accent1>
      <a:accent2>
        <a:srgbClr val="E98915"/>
      </a:accent2>
      <a:accent3>
        <a:srgbClr val="A419A7"/>
      </a:accent3>
      <a:accent4>
        <a:srgbClr val="AFC34D"/>
      </a:accent4>
      <a:accent5>
        <a:srgbClr val="E5572B"/>
      </a:accent5>
      <a:accent6>
        <a:srgbClr val="6868C4"/>
      </a:accent6>
      <a:hlink>
        <a:srgbClr val="009999"/>
      </a:hlink>
      <a:folHlink>
        <a:srgbClr val="7F7F7F"/>
      </a:folHlink>
    </a:clrScheme>
    <a:fontScheme name="Calibri">
      <a:majorFont>
        <a:latin typeface="Calibri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Tech_16x9">
      <a:fillStyleLst>
        <a:solidFill>
          <a:schemeClr val="phClr"/>
        </a:solidFill>
        <a:gradFill rotWithShape="1">
          <a:gsLst>
            <a:gs pos="0">
              <a:schemeClr val="phClr">
                <a:tint val="20000"/>
                <a:satMod val="180000"/>
                <a:lumMod val="98000"/>
              </a:schemeClr>
            </a:gs>
            <a:gs pos="40000">
              <a:schemeClr val="phClr">
                <a:tint val="30000"/>
                <a:satMod val="260000"/>
                <a:lumMod val="84000"/>
              </a:schemeClr>
            </a:gs>
            <a:gs pos="100000">
              <a:schemeClr val="phClr">
                <a:tint val="100000"/>
                <a:satMod val="110000"/>
              </a:schemeClr>
            </a:gs>
          </a:gsLst>
          <a:lin ang="5040000" scaled="1"/>
        </a:gradFill>
        <a:gradFill rotWithShape="1">
          <a:gsLst>
            <a:gs pos="0">
              <a:schemeClr val="phClr">
                <a:shade val="15000"/>
                <a:satMod val="180000"/>
              </a:schemeClr>
            </a:gs>
            <a:gs pos="50000">
              <a:schemeClr val="phClr">
                <a:shade val="45000"/>
                <a:satMod val="170000"/>
              </a:schemeClr>
            </a:gs>
            <a:gs pos="70000">
              <a:schemeClr val="phClr">
                <a:tint val="99000"/>
                <a:shade val="65000"/>
                <a:satMod val="155000"/>
              </a:schemeClr>
            </a:gs>
            <a:gs pos="100000">
              <a:schemeClr val="phClr">
                <a:tint val="100000"/>
                <a:shade val="100000"/>
                <a:satMod val="15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/>
          </a:solidFill>
          <a:miter lim="800000"/>
        </a:ln>
        <a:ln w="25400" cap="flat" cmpd="sng" algn="ctr">
          <a:solidFill>
            <a:schemeClr val="phClr"/>
          </a:solidFill>
          <a:miter lim="800000"/>
        </a:ln>
        <a:ln w="38100" cap="flat" cmpd="sng" algn="ctr">
          <a:solidFill>
            <a:schemeClr val="phClr"/>
          </a:solidFill>
          <a:miter lim="800000"/>
        </a:ln>
      </a:lnStyleLst>
      <a:effectStyleLst>
        <a:effectStyle>
          <a:effectLst/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5100000"/>
            </a:lightRig>
          </a:scene3d>
          <a:sp3d contourW="6350">
            <a:bevelT w="29210" h="12700"/>
            <a:contourClr>
              <a:schemeClr val="phClr">
                <a:satMod val="30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100000"/>
                <a:shade val="0"/>
                <a:satMod val="100000"/>
              </a:schemeClr>
            </a:gs>
            <a:gs pos="85000">
              <a:schemeClr val="phClr">
                <a:tint val="100000"/>
                <a:shade val="30000"/>
                <a:satMod val="100000"/>
              </a:schemeClr>
            </a:gs>
            <a:gs pos="100000">
              <a:schemeClr val="phClr">
                <a:shade val="60000"/>
                <a:satMod val="100000"/>
              </a:schemeClr>
            </a:gs>
          </a:gsLst>
          <a:lin ang="13500000" scaled="0"/>
        </a:gradFill>
        <a:gradFill rotWithShape="1">
          <a:gsLst>
            <a:gs pos="0">
              <a:schemeClr val="phClr">
                <a:tint val="100000"/>
                <a:shade val="0"/>
                <a:satMod val="100000"/>
              </a:schemeClr>
            </a:gs>
            <a:gs pos="85000">
              <a:schemeClr val="phClr">
                <a:shade val="30000"/>
                <a:satMod val="100000"/>
              </a:schemeClr>
            </a:gs>
            <a:gs pos="100000">
              <a:schemeClr val="phClr">
                <a:shade val="60000"/>
                <a:satMod val="100000"/>
              </a:schemeClr>
            </a:gs>
          </a:gsLst>
          <a:lin ang="18900000" scaled="0"/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TemplateFile" ma:contentTypeID="0x0101006EDDDB5EE6D98C44930B742096920B300400F5B6D36B3EF94B4E9A635CDF2A18F5B8" ma:contentTypeVersion="72" ma:contentTypeDescription="Create a new document." ma:contentTypeScope="" ma:versionID="a23e56308344d904b51738559c3d67c9">
  <xsd:schema xmlns:xsd="http://www.w3.org/2001/XMLSchema" xmlns:xs="http://www.w3.org/2001/XMLSchema" xmlns:p="http://schemas.microsoft.com/office/2006/metadata/properties" xmlns:ns2="4873beb7-5857-4685-be1f-d57550cc96cc" targetNamespace="http://schemas.microsoft.com/office/2006/metadata/properties" ma:root="true" ma:fieldsID="cd0908cc4600e77bf5da051303e00c8d" ns2:_="">
    <xsd:import namespace="4873beb7-5857-4685-be1f-d57550cc96cc"/>
    <xsd:element name="properties">
      <xsd:complexType>
        <xsd:sequence>
          <xsd:element name="documentManagement">
            <xsd:complexType>
              <xsd:all>
                <xsd:element ref="ns2:AcquiredFrom" minOccurs="0"/>
                <xsd:element ref="ns2:UACurrentWords" minOccurs="0"/>
                <xsd:element ref="ns2:TPApplication" minOccurs="0"/>
                <xsd:element ref="ns2:ApprovalLog" minOccurs="0"/>
                <xsd:element ref="ns2:ApprovalStatus" minOccurs="0"/>
                <xsd:element ref="ns2:AssetStart" minOccurs="0"/>
                <xsd:element ref="ns2:AssetExpire" minOccurs="0"/>
                <xsd:element ref="ns2:AssetId" minOccurs="0"/>
                <xsd:element ref="ns2:IsSearchable" minOccurs="0"/>
                <xsd:element ref="ns2:AssetType" minOccurs="0"/>
                <xsd:element ref="ns2:APAuthor" minOccurs="0"/>
                <xsd:element ref="ns2:AverageRating" minOccurs="0"/>
                <xsd:element ref="ns2:BlockPublish" minOccurs="0"/>
                <xsd:element ref="ns2:BugNumber" minOccurs="0"/>
                <xsd:element ref="ns2:CampaignTagsTaxHTField0" minOccurs="0"/>
                <xsd:element ref="ns2:TPClientViewer" minOccurs="0"/>
                <xsd:element ref="ns2:ClipArtFilename" minOccurs="0"/>
                <xsd:element ref="ns2:TPCommandLine" minOccurs="0"/>
                <xsd:element ref="ns2:TPComponent" minOccurs="0"/>
                <xsd:element ref="ns2:ContentItem" minOccurs="0"/>
                <xsd:element ref="ns2:CrawlForDependencies" minOccurs="0"/>
                <xsd:element ref="ns2:CSXHash" minOccurs="0"/>
                <xsd:element ref="ns2:CSXSubmissionMarket" minOccurs="0"/>
                <xsd:element ref="ns2:CSXUpdate" minOccurs="0"/>
                <xsd:element ref="ns2:IntlLangReviewDate" minOccurs="0"/>
                <xsd:element ref="ns2:IsDeleted" minOccurs="0"/>
                <xsd:element ref="ns2:APDescription" minOccurs="0"/>
                <xsd:element ref="ns2:DirectSourceMarket" minOccurs="0"/>
                <xsd:element ref="ns2:Downloads" minOccurs="0"/>
                <xsd:element ref="ns2:DSATActionTaken" minOccurs="0"/>
                <xsd:element ref="ns2:APEditor" minOccurs="0"/>
                <xsd:element ref="ns2:EditorialStatus" minOccurs="0"/>
                <xsd:element ref="ns2:EditorialTags" minOccurs="0"/>
                <xsd:element ref="ns2:TPExecutable" minOccurs="0"/>
                <xsd:element ref="ns2:FeatureTagsTaxHTField0" minOccurs="0"/>
                <xsd:element ref="ns2:TPFriendlyName" minOccurs="0"/>
                <xsd:element ref="ns2:FriendlyTitle" minOccurs="0"/>
                <xsd:element ref="ns2:PrimaryImageGen" minOccurs="0"/>
                <xsd:element ref="ns2:HandoffToMSDN" minOccurs="0"/>
                <xsd:element ref="ns2:InProjectListLookup" minOccurs="0"/>
                <xsd:element ref="ns2:TPInstallLocation" minOccurs="0"/>
                <xsd:element ref="ns2:InternalTagsTaxHTField0" minOccurs="0"/>
                <xsd:element ref="ns2:IntlLangReview" minOccurs="0"/>
                <xsd:element ref="ns2:IntlLangReviewer" minOccurs="0"/>
                <xsd:element ref="ns2:MarketSpecific" minOccurs="0"/>
                <xsd:element ref="ns2:LastCompleteVersionLookup" minOccurs="0"/>
                <xsd:element ref="ns2:LastHandOff" minOccurs="0"/>
                <xsd:element ref="ns2:LastModifiedDateTime" minOccurs="0"/>
                <xsd:element ref="ns2:LastPreviewErrorLookup" minOccurs="0"/>
                <xsd:element ref="ns2:LastPreviewResultLookup" minOccurs="0"/>
                <xsd:element ref="ns2:LastPreviewAttemptDateLookup" minOccurs="0"/>
                <xsd:element ref="ns2:LastPreviewedByLookup" minOccurs="0"/>
                <xsd:element ref="ns2:LastPreviewTimeLookup" minOccurs="0"/>
                <xsd:element ref="ns2:LastPreviewVersionLookup" minOccurs="0"/>
                <xsd:element ref="ns2:LastPublishErrorLookup" minOccurs="0"/>
                <xsd:element ref="ns2:LastPublishResultLookup" minOccurs="0"/>
                <xsd:element ref="ns2:LastPublishAttemptDateLookup" minOccurs="0"/>
                <xsd:element ref="ns2:LastPublishedByLookup" minOccurs="0"/>
                <xsd:element ref="ns2:LastPublishTimeLookup" minOccurs="0"/>
                <xsd:element ref="ns2:LastPublishVersionLookup" minOccurs="0"/>
                <xsd:element ref="ns2:TPLaunchHelpLinkType" minOccurs="0"/>
                <xsd:element ref="ns2:LegacyData" minOccurs="0"/>
                <xsd:element ref="ns2:TPLaunchHelpLink" minOccurs="0"/>
                <xsd:element ref="ns2:LocComments" minOccurs="0"/>
                <xsd:element ref="ns2:LocLastLocAttemptVersionLookup" minOccurs="0"/>
                <xsd:element ref="ns2:LocLastLocAttemptVersionTypeLookup" minOccurs="0"/>
                <xsd:element ref="ns2:LocManualTestRequired" minOccurs="0"/>
                <xsd:element ref="ns2:LocMarketGroupTiers2" minOccurs="0"/>
                <xsd:element ref="ns2:LocNewPublishedVersionLookup" minOccurs="0"/>
                <xsd:element ref="ns2:LocOverallHandbackStatusLookup" minOccurs="0"/>
                <xsd:element ref="ns2:LocOverallLocStatusLookup" minOccurs="0"/>
                <xsd:element ref="ns2:LocOverallPreviewStatusLookup" minOccurs="0"/>
                <xsd:element ref="ns2:LocOverallPublishStatusLookup" minOccurs="0"/>
                <xsd:element ref="ns2:IntlLocPriority" minOccurs="0"/>
                <xsd:element ref="ns2:LocProcessedForHandoffsLookup" minOccurs="0"/>
                <xsd:element ref="ns2:LocProcessedForMarketsLookup" minOccurs="0"/>
                <xsd:element ref="ns2:LocPublishedDependentAssetsLookup" minOccurs="0"/>
                <xsd:element ref="ns2:LocPublishedLinkedAssetsLookup" minOccurs="0"/>
                <xsd:element ref="ns2:LocRecommendedHandoff" minOccurs="0"/>
                <xsd:element ref="ns2:LocalizationTagsTaxHTField0" minOccurs="0"/>
                <xsd:element ref="ns2:MachineTranslated" minOccurs="0"/>
                <xsd:element ref="ns2:Manager" minOccurs="0"/>
                <xsd:element ref="ns2:Markets" minOccurs="0"/>
                <xsd:element ref="ns2:Milestone" minOccurs="0"/>
                <xsd:element ref="ns2:TPNamespace" minOccurs="0"/>
                <xsd:element ref="ns2:NumericId" minOccurs="0"/>
                <xsd:element ref="ns2:NumOfRatingsLookup" minOccurs="0"/>
                <xsd:element ref="ns2:OOCacheId" minOccurs="0"/>
                <xsd:element ref="ns2:OpenTemplate" minOccurs="0"/>
                <xsd:element ref="ns2:OriginAsset" minOccurs="0"/>
                <xsd:element ref="ns2:OriginalRelease" minOccurs="0"/>
                <xsd:element ref="ns2:OriginalSourceMarket" minOccurs="0"/>
                <xsd:element ref="ns2:OutputCachingOn" minOccurs="0"/>
                <xsd:element ref="ns2:ParentAssetId" minOccurs="0"/>
                <xsd:element ref="ns2:PlannedPubDate" minOccurs="0"/>
                <xsd:element ref="ns2:PolicheckWords" minOccurs="0"/>
                <xsd:element ref="ns2:BusinessGroup" minOccurs="0"/>
                <xsd:element ref="ns2:UAProjectedTotalWords" minOccurs="0"/>
                <xsd:element ref="ns2:Provider" minOccurs="0"/>
                <xsd:element ref="ns2:Providers" minOccurs="0"/>
                <xsd:element ref="ns2:PublishStatusLookup" minOccurs="0"/>
                <xsd:element ref="ns2:PublishTargets" minOccurs="0"/>
                <xsd:element ref="ns2:RecommendationsModifier" minOccurs="0"/>
                <xsd:element ref="ns2:ArtSampleDocs" minOccurs="0"/>
                <xsd:element ref="ns2:ScenarioTagsTaxHTField0" minOccurs="0"/>
                <xsd:element ref="ns2:ShowIn" minOccurs="0"/>
                <xsd:element ref="ns2:SourceTitle" minOccurs="0"/>
                <xsd:element ref="ns2:CSXSubmissionDate" minOccurs="0"/>
                <xsd:element ref="ns2:SubmitterId" minOccurs="0"/>
                <xsd:element ref="ns2:TaxCatchAll" minOccurs="0"/>
                <xsd:element ref="ns2:TaxCatchAllLabel" minOccurs="0"/>
                <xsd:element ref="ns2:TemplateStatus" minOccurs="0"/>
                <xsd:element ref="ns2:TemplateTemplateType" minOccurs="0"/>
                <xsd:element ref="ns2:ThumbnailAssetId" minOccurs="0"/>
                <xsd:element ref="ns2:TimesCloned" minOccurs="0"/>
                <xsd:element ref="ns2:TrustLevel" minOccurs="0"/>
                <xsd:element ref="ns2:UALocComments" minOccurs="0"/>
                <xsd:element ref="ns2:UALocRecommendation" minOccurs="0"/>
                <xsd:element ref="ns2:UANotes" minOccurs="0"/>
                <xsd:element ref="ns2:TPAppVersion" minOccurs="0"/>
                <xsd:element ref="ns2:VoteCount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873beb7-5857-4685-be1f-d57550cc96cc" elementFormDefault="qualified">
    <xsd:import namespace="http://schemas.microsoft.com/office/2006/documentManagement/types"/>
    <xsd:import namespace="http://schemas.microsoft.com/office/infopath/2007/PartnerControls"/>
    <xsd:element name="AcquiredFrom" ma:index="1" nillable="true" ma:displayName="Acquired From" ma:default="Internal MS" ma:internalName="AcquiredFrom" ma:readOnly="false">
      <xsd:simpleType>
        <xsd:restriction base="dms:Choice">
          <xsd:enumeration value="Internal MS"/>
          <xsd:enumeration value="Community"/>
          <xsd:enumeration value="MVP"/>
          <xsd:enumeration value="Publisher"/>
          <xsd:enumeration value="Partner"/>
          <xsd:enumeration value="None"/>
        </xsd:restriction>
      </xsd:simpleType>
    </xsd:element>
    <xsd:element name="UACurrentWords" ma:index="2" nillable="true" ma:displayName="Actual Word Count" ma:default="" ma:internalName="UACurrentWords" ma:readOnly="false">
      <xsd:simpleType>
        <xsd:restriction base="dms:Unknown"/>
      </xsd:simpleType>
    </xsd:element>
    <xsd:element name="TPApplication" ma:index="3" nillable="true" ma:displayName="Application to Open Template With" ma:default="" ma:internalName="TPApplication">
      <xsd:simpleType>
        <xsd:restriction base="dms:Text"/>
      </xsd:simpleType>
    </xsd:element>
    <xsd:element name="ApprovalLog" ma:index="4" nillable="true" ma:displayName="Approval Log" ma:default="" ma:hidden="true" ma:internalName="ApprovalLog" ma:readOnly="false">
      <xsd:simpleType>
        <xsd:restriction base="dms:Note"/>
      </xsd:simpleType>
    </xsd:element>
    <xsd:element name="ApprovalStatus" ma:index="5" nillable="true" ma:displayName="Approval Status" ma:default="InProgress" ma:internalName="ApprovalStatus" ma:readOnly="false">
      <xsd:simpleType>
        <xsd:restriction base="dms:Choice">
          <xsd:enumeration value="InProgress"/>
          <xsd:enumeration value="Rejected"/>
          <xsd:enumeration value="Questionable"/>
          <xsd:enumeration value="ApprovedAutomatic"/>
          <xsd:enumeration value="ApprovedManual"/>
          <xsd:enumeration value="On Hold"/>
          <xsd:enumeration value="Needs Review"/>
          <xsd:enumeration value="A Violation"/>
          <xsd:enumeration value="Unpublished Violation"/>
        </xsd:restriction>
      </xsd:simpleType>
    </xsd:element>
    <xsd:element name="AssetStart" ma:index="6" nillable="true" ma:displayName="Asset Begin Date" ma:default="[Today]" ma:internalName="AssetStart" ma:readOnly="false">
      <xsd:simpleType>
        <xsd:restriction base="dms:DateTime"/>
      </xsd:simpleType>
    </xsd:element>
    <xsd:element name="AssetExpire" ma:index="7" nillable="true" ma:displayName="Asset End Date" ma:default="2029-01-01T08:00:00Z" ma:format="DateTime" ma:internalName="AssetExpire" ma:readOnly="false">
      <xsd:simpleType>
        <xsd:restriction base="dms:DateTime"/>
      </xsd:simpleType>
    </xsd:element>
    <xsd:element name="AssetId" ma:index="8" nillable="true" ma:displayName="Asset ID" ma:default="" ma:indexed="true" ma:internalName="AssetId" ma:readOnly="false">
      <xsd:simpleType>
        <xsd:restriction base="dms:Text">
          <xsd:maxLength value="255"/>
        </xsd:restriction>
      </xsd:simpleType>
    </xsd:element>
    <xsd:element name="IsSearchable" ma:index="9" nillable="true" ma:displayName="Asset Searchable?" ma:default="true" ma:internalName="IsSearchable" ma:readOnly="false">
      <xsd:simpleType>
        <xsd:restriction base="dms:Boolean"/>
      </xsd:simpleType>
    </xsd:element>
    <xsd:element name="AssetType" ma:index="10" nillable="true" ma:displayName="Asset Type" ma:default="" ma:internalName="AssetType" ma:readOnly="false">
      <xsd:simpleType>
        <xsd:restriction base="dms:Unknown"/>
      </xsd:simpleType>
    </xsd:element>
    <xsd:element name="APAuthor" ma:index="11" nillable="true" ma:displayName="Author" ma:default="" ma:list="UserInfo" ma:internalName="APAuthor" ma:readOnly="false">
      <xsd:complexType>
        <xsd:complexContent>
          <xsd:extension base="dms:User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AverageRating" ma:index="12" nillable="true" ma:displayName="Average Rating" ma:internalName="AverageRating" ma:readOnly="false">
      <xsd:simpleType>
        <xsd:restriction base="dms:Text"/>
      </xsd:simpleType>
    </xsd:element>
    <xsd:element name="BlockPublish" ma:index="13" nillable="true" ma:displayName="Block from Publishing?" ma:default="" ma:internalName="BlockPublish" ma:readOnly="false">
      <xsd:simpleType>
        <xsd:restriction base="dms:Boolean"/>
      </xsd:simpleType>
    </xsd:element>
    <xsd:element name="BugNumber" ma:index="14" nillable="true" ma:displayName="Bug Number" ma:default="" ma:internalName="BugNumber" ma:readOnly="false">
      <xsd:simpleType>
        <xsd:restriction base="dms:Text"/>
      </xsd:simpleType>
    </xsd:element>
    <xsd:element name="CampaignTagsTaxHTField0" ma:index="16" nillable="true" ma:taxonomy="true" ma:internalName="CampaignTagsTaxHTField0" ma:taxonomyFieldName="CampaignTags" ma:displayName="Campaigns" ma:readOnly="false" ma:default="" ma:fieldId="{1df42cc3-2301-4f11-a52a-6ead923c29ed}" ma:taxonomyMulti="true" ma:sspId="8f79753a-75d3-41f5-8ca3-40b843941b4f" ma:termSetId="ca0e50d4-faa1-44ce-961e-bb1441c60e66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TPClientViewer" ma:index="17" nillable="true" ma:displayName="Client Viewer" ma:default="" ma:internalName="TPClientViewer">
      <xsd:simpleType>
        <xsd:restriction base="dms:Text"/>
      </xsd:simpleType>
    </xsd:element>
    <xsd:element name="ClipArtFilename" ma:index="18" nillable="true" ma:displayName="Clip Art Name" ma:default="" ma:internalName="ClipArtFilename" ma:readOnly="false">
      <xsd:simpleType>
        <xsd:restriction base="dms:Text"/>
      </xsd:simpleType>
    </xsd:element>
    <xsd:element name="TPCommandLine" ma:index="19" nillable="true" ma:displayName="Command Line" ma:default="" ma:internalName="TPCommandLine">
      <xsd:simpleType>
        <xsd:restriction base="dms:Text"/>
      </xsd:simpleType>
    </xsd:element>
    <xsd:element name="TPComponent" ma:index="20" nillable="true" ma:displayName="Component" ma:default="" ma:internalName="TPComponent">
      <xsd:simpleType>
        <xsd:restriction base="dms:Text"/>
      </xsd:simpleType>
    </xsd:element>
    <xsd:element name="ContentItem" ma:index="21" nillable="true" ma:displayName="Content Item" ma:default="" ma:hidden="true" ma:internalName="ContentItem" ma:readOnly="false">
      <xsd:simpleType>
        <xsd:restriction base="dms:Unknown"/>
      </xsd:simpleType>
    </xsd:element>
    <xsd:element name="CrawlForDependencies" ma:index="23" nillable="true" ma:displayName="Crawl for Dependencies?" ma:default="true" ma:internalName="CrawlForDependencies" ma:readOnly="false">
      <xsd:simpleType>
        <xsd:restriction base="dms:Boolean"/>
      </xsd:simpleType>
    </xsd:element>
    <xsd:element name="CSXHash" ma:index="26" nillable="true" ma:displayName="CSX Hash" ma:default="" ma:indexed="true" ma:internalName="CSXHash" ma:readOnly="false">
      <xsd:simpleType>
        <xsd:restriction base="dms:Text"/>
      </xsd:simpleType>
    </xsd:element>
    <xsd:element name="CSXSubmissionMarket" ma:index="27" nillable="true" ma:displayName="CSX Submission Market" ma:default="" ma:list="{2FBD1B11-2ACE-4FDC-B5A3-635D4ADF6F1B}" ma:internalName="CSXSubmissionMarket" ma:readOnly="false" ma:showField="MarketName" ma:web="4873beb7-5857-4685-be1f-d57550cc96cc">
      <xsd:simpleType>
        <xsd:restriction base="dms:Lookup"/>
      </xsd:simpleType>
    </xsd:element>
    <xsd:element name="CSXUpdate" ma:index="28" nillable="true" ma:displayName="CSX Updated?" ma:default="false" ma:internalName="CSXUpdate" ma:readOnly="false">
      <xsd:simpleType>
        <xsd:restriction base="dms:Boolean"/>
      </xsd:simpleType>
    </xsd:element>
    <xsd:element name="IntlLangReviewDate" ma:index="29" nillable="true" ma:displayName="Date to Complete Intl QA" ma:default="" ma:internalName="IntlLangReviewDate" ma:readOnly="false">
      <xsd:simpleType>
        <xsd:restriction base="dms:DateTime"/>
      </xsd:simpleType>
    </xsd:element>
    <xsd:element name="IsDeleted" ma:index="30" nillable="true" ma:displayName="Deleted?" ma:default="" ma:internalName="IsDeleted" ma:readOnly="false">
      <xsd:simpleType>
        <xsd:restriction base="dms:Boolean"/>
      </xsd:simpleType>
    </xsd:element>
    <xsd:element name="APDescription" ma:index="31" nillable="true" ma:displayName="Description" ma:default="" ma:internalName="APDescription" ma:readOnly="false">
      <xsd:simpleType>
        <xsd:restriction base="dms:Note"/>
      </xsd:simpleType>
    </xsd:element>
    <xsd:element name="DirectSourceMarket" ma:index="32" nillable="true" ma:displayName="Direct Source Market Group" ma:default="" ma:internalName="DirectSourceMarket" ma:readOnly="false">
      <xsd:simpleType>
        <xsd:restriction base="dms:Text"/>
      </xsd:simpleType>
    </xsd:element>
    <xsd:element name="Downloads" ma:index="33" nillable="true" ma:displayName="Downloads" ma:default="0" ma:hidden="true" ma:internalName="Downloads" ma:readOnly="false">
      <xsd:simpleType>
        <xsd:restriction base="dms:Unknown"/>
      </xsd:simpleType>
    </xsd:element>
    <xsd:element name="DSATActionTaken" ma:index="34" nillable="true" ma:displayName="DSAT Action Taken" ma:default="" ma:internalName="DSATActionTaken" ma:readOnly="false">
      <xsd:simpleType>
        <xsd:restriction base="dms:Choice">
          <xsd:enumeration value="Best Bets"/>
          <xsd:enumeration value="Expire"/>
          <xsd:enumeration value="Hide"/>
          <xsd:enumeration value="None"/>
        </xsd:restriction>
      </xsd:simpleType>
    </xsd:element>
    <xsd:element name="APEditor" ma:index="35" nillable="true" ma:displayName="Editor" ma:default="" ma:list="UserInfo" ma:internalName="APEditor" ma:readOnly="false">
      <xsd:complexType>
        <xsd:complexContent>
          <xsd:extension base="dms:User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EditorialStatus" ma:index="36" nillable="true" ma:displayName="Editorial Status" ma:default="" ma:internalName="EditorialStatus" ma:readOnly="false">
      <xsd:simpleType>
        <xsd:restriction base="dms:Unknown"/>
      </xsd:simpleType>
    </xsd:element>
    <xsd:element name="EditorialTags" ma:index="37" nillable="true" ma:displayName="Editorial Tags" ma:default="" ma:internalName="EditorialTags">
      <xsd:simpleType>
        <xsd:restriction base="dms:Unknown"/>
      </xsd:simpleType>
    </xsd:element>
    <xsd:element name="TPExecutable" ma:index="38" nillable="true" ma:displayName="Executable" ma:default="" ma:internalName="TPExecutable">
      <xsd:simpleType>
        <xsd:restriction base="dms:Text"/>
      </xsd:simpleType>
    </xsd:element>
    <xsd:element name="FeatureTagsTaxHTField0" ma:index="40" nillable="true" ma:taxonomy="true" ma:internalName="FeatureTagsTaxHTField0" ma:taxonomyFieldName="FeatureTags" ma:displayName="Features" ma:readOnly="false" ma:default="" ma:fieldId="{7fc0d542-15c6-4882-a8e3-13bca44403fb}" ma:taxonomyMulti="true" ma:sspId="8f79753a-75d3-41f5-8ca3-40b843941b4f" ma:termSetId="f1ab6845-967d-4854-a0ba-4ec07f0f8113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TPFriendlyName" ma:index="41" nillable="true" ma:displayName="Friendly Name" ma:default="" ma:internalName="TPFriendlyName">
      <xsd:simpleType>
        <xsd:restriction base="dms:Text"/>
      </xsd:simpleType>
    </xsd:element>
    <xsd:element name="FriendlyTitle" ma:index="42" nillable="true" ma:displayName="Friendly Title" ma:default="" ma:description="Shorter title to be used when displaying search results" ma:internalName="FriendlyTitle" ma:readOnly="false">
      <xsd:simpleType>
        <xsd:restriction base="dms:Text"/>
      </xsd:simpleType>
    </xsd:element>
    <xsd:element name="PrimaryImageGen" ma:index="43" nillable="true" ma:displayName="Generate Images?" ma:default="true" ma:internalName="PrimaryImageGen">
      <xsd:simpleType>
        <xsd:restriction base="dms:Boolean"/>
      </xsd:simpleType>
    </xsd:element>
    <xsd:element name="HandoffToMSDN" ma:index="44" nillable="true" ma:displayName="Handoff To MSDN Date" ma:default="" ma:internalName="HandoffToMSDN" ma:readOnly="false">
      <xsd:simpleType>
        <xsd:restriction base="dms:DateTime"/>
      </xsd:simpleType>
    </xsd:element>
    <xsd:element name="InProjectListLookup" ma:index="45" nillable="true" ma:displayName="InProjectListLookup" ma:list="{9E343742-310B-4684-A24C-1D137CB4B230}" ma:internalName="InProjectListLookup" ma:readOnly="true" ma:showField="InProjectList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TPInstallLocation" ma:index="46" nillable="true" ma:displayName="Install Location" ma:default="" ma:internalName="TPInstallLocation">
      <xsd:simpleType>
        <xsd:restriction base="dms:Text"/>
      </xsd:simpleType>
    </xsd:element>
    <xsd:element name="InternalTagsTaxHTField0" ma:index="48" nillable="true" ma:taxonomy="true" ma:internalName="InternalTagsTaxHTField0" ma:taxonomyFieldName="InternalTags" ma:displayName="Internal Tags" ma:readOnly="false" ma:default="" ma:fieldId="{1490b8a4-2706-41ec-b5e3-73176dccf34e}" ma:taxonomyMulti="true" ma:sspId="8f79753a-75d3-41f5-8ca3-40b843941b4f" ma:termSetId="82b6639e-f7fc-4c18-ad2d-003a6e707765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IntlLangReview" ma:index="49" nillable="true" ma:displayName="Intl Lang QA Review Required?" ma:default="" ma:internalName="IntlLangReview" ma:readOnly="false">
      <xsd:simpleType>
        <xsd:restriction base="dms:Boolean"/>
      </xsd:simpleType>
    </xsd:element>
    <xsd:element name="IntlLangReviewer" ma:index="50" nillable="true" ma:displayName="Intl Lang QA Reviewer" ma:default="" ma:internalName="IntlLangReviewer" ma:readOnly="false">
      <xsd:simpleType>
        <xsd:restriction base="dms:Text"/>
      </xsd:simpleType>
    </xsd:element>
    <xsd:element name="MarketSpecific" ma:index="51" nillable="true" ma:displayName="Is Market Specific?" ma:default="" ma:internalName="MarketSpecific" ma:readOnly="false">
      <xsd:simpleType>
        <xsd:restriction base="dms:Boolean"/>
      </xsd:simpleType>
    </xsd:element>
    <xsd:element name="LastCompleteVersionLookup" ma:index="52" nillable="true" ma:displayName="Last Complete Version Lookup" ma:default="" ma:list="{9E343742-310B-4684-A24C-1D137CB4B230}" ma:internalName="LastCompleteVersionLookup" ma:readOnly="true" ma:showField="LastCompleteVersion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LastHandOff" ma:index="53" nillable="true" ma:displayName="Last Hand-off" ma:default="" ma:internalName="LastHandOff" ma:readOnly="false">
      <xsd:simpleType>
        <xsd:restriction base="dms:DateTime"/>
      </xsd:simpleType>
    </xsd:element>
    <xsd:element name="LastModifiedDateTime" ma:index="54" nillable="true" ma:displayName="Last Modified Date" ma:default="" ma:internalName="LastModifiedDateTime" ma:readOnly="false">
      <xsd:simpleType>
        <xsd:restriction base="dms:DateTime"/>
      </xsd:simpleType>
    </xsd:element>
    <xsd:element name="LastPreviewErrorLookup" ma:index="55" nillable="true" ma:displayName="Last Preview Attempt Error" ma:default="" ma:list="{9E343742-310B-4684-A24C-1D137CB4B230}" ma:internalName="LastPreviewErrorLookup" ma:readOnly="true" ma:showField="LastPreviewError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LastPreviewResultLookup" ma:index="56" nillable="true" ma:displayName="Last Preview Attempt Result" ma:default="" ma:list="{9E343742-310B-4684-A24C-1D137CB4B230}" ma:internalName="LastPreviewResultLookup" ma:readOnly="true" ma:showField="LastPreviewResult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LastPreviewAttemptDateLookup" ma:index="57" nillable="true" ma:displayName="Last Preview Attempted On" ma:default="" ma:list="{9E343742-310B-4684-A24C-1D137CB4B230}" ma:internalName="LastPreviewAttemptDateLookup" ma:readOnly="true" ma:showField="LastPreviewAttemptDate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LastPreviewedByLookup" ma:index="58" nillable="true" ma:displayName="Last Previewed By" ma:default="" ma:list="{9E343742-310B-4684-A24C-1D137CB4B230}" ma:internalName="LastPreviewedByLookup" ma:readOnly="true" ma:showField="LastPreviewedBy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LastPreviewTimeLookup" ma:index="59" nillable="true" ma:displayName="Last Previewed Date" ma:default="" ma:list="{9E343742-310B-4684-A24C-1D137CB4B230}" ma:internalName="LastPreviewTimeLookup" ma:readOnly="true" ma:showField="LastPreviewTime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LastPreviewVersionLookup" ma:index="60" nillable="true" ma:displayName="Last Previewed Version" ma:default="" ma:list="{9E343742-310B-4684-A24C-1D137CB4B230}" ma:internalName="LastPreviewVersionLookup" ma:readOnly="true" ma:showField="LastPreviewVersion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LastPublishErrorLookup" ma:index="61" nillable="true" ma:displayName="Last Publish Attempt Error" ma:default="" ma:list="{9E343742-310B-4684-A24C-1D137CB4B230}" ma:internalName="LastPublishErrorLookup" ma:readOnly="true" ma:showField="LastPublishError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LastPublishResultLookup" ma:index="62" nillable="true" ma:displayName="Last Publish Attempt Result" ma:default="" ma:list="{9E343742-310B-4684-A24C-1D137CB4B230}" ma:internalName="LastPublishResultLookup" ma:readOnly="true" ma:showField="LastPublishResult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LastPublishAttemptDateLookup" ma:index="63" nillable="true" ma:displayName="Last Publish Attempted On" ma:default="" ma:list="{9E343742-310B-4684-A24C-1D137CB4B230}" ma:internalName="LastPublishAttemptDateLookup" ma:readOnly="true" ma:showField="LastPublishAttemptDate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LastPublishedByLookup" ma:index="64" nillable="true" ma:displayName="Last Published By" ma:default="" ma:list="{9E343742-310B-4684-A24C-1D137CB4B230}" ma:internalName="LastPublishedByLookup" ma:readOnly="true" ma:showField="LastPublishedBy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LastPublishTimeLookup" ma:index="65" nillable="true" ma:displayName="Last Published Date" ma:default="" ma:list="{9E343742-310B-4684-A24C-1D137CB4B230}" ma:internalName="LastPublishTimeLookup" ma:readOnly="true" ma:showField="LastPublishTime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LastPublishVersionLookup" ma:index="66" nillable="true" ma:displayName="Last Published Version" ma:default="" ma:list="{9E343742-310B-4684-A24C-1D137CB4B230}" ma:internalName="LastPublishVersionLookup" ma:readOnly="true" ma:showField="LastPublishVersion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TPLaunchHelpLinkType" ma:index="67" nillable="true" ma:displayName="Launch Help Link Type" ma:default="Template" ma:internalName="TPLaunchHelpLinkType">
      <xsd:simpleType>
        <xsd:restriction base="dms:Choice">
          <xsd:enumeration value="Template"/>
          <xsd:enumeration value="Training"/>
          <xsd:enumeration value="URL"/>
          <xsd:enumeration value="None"/>
        </xsd:restriction>
      </xsd:simpleType>
    </xsd:element>
    <xsd:element name="LegacyData" ma:index="68" nillable="true" ma:displayName="Legacy Data" ma:default="" ma:internalName="LegacyData" ma:readOnly="false">
      <xsd:simpleType>
        <xsd:restriction base="dms:Note"/>
      </xsd:simpleType>
    </xsd:element>
    <xsd:element name="TPLaunchHelpLink" ma:index="69" nillable="true" ma:displayName="Link to Launch Help Topic" ma:default="" ma:internalName="TPLaunchHelpLink">
      <xsd:simpleType>
        <xsd:restriction base="dms:Text"/>
      </xsd:simpleType>
    </xsd:element>
    <xsd:element name="LocComments" ma:index="70" nillable="true" ma:displayName="Loc Approval Comments" ma:default="" ma:internalName="LocComments" ma:readOnly="false">
      <xsd:simpleType>
        <xsd:restriction base="dms:Note"/>
      </xsd:simpleType>
    </xsd:element>
    <xsd:element name="LocLastLocAttemptVersionLookup" ma:index="71" nillable="true" ma:displayName="Loc Last Loc Attempt Version" ma:default="" ma:list="{7DD1DCEC-E449-43D3-891F-7DC62F62AD21}" ma:internalName="LocLastLocAttemptVersionLookup" ma:readOnly="false" ma:showField="LastLocAttemptVersion" ma:web="4873beb7-5857-4685-be1f-d57550cc96cc">
      <xsd:simpleType>
        <xsd:restriction base="dms:Lookup"/>
      </xsd:simpleType>
    </xsd:element>
    <xsd:element name="LocLastLocAttemptVersionTypeLookup" ma:index="72" nillable="true" ma:displayName="Loc Last Loc Attempt Version Type" ma:default="" ma:list="{7DD1DCEC-E449-43D3-891F-7DC62F62AD21}" ma:internalName="LocLastLocAttemptVersionTypeLookup" ma:readOnly="true" ma:showField="LastLocAttemptVersionType" ma:web="4873beb7-5857-4685-be1f-d57550cc96cc">
      <xsd:simpleType>
        <xsd:restriction base="dms:Lookup"/>
      </xsd:simpleType>
    </xsd:element>
    <xsd:element name="LocManualTestRequired" ma:index="73" nillable="true" ma:displayName="Loc Manual Test Required" ma:default="" ma:internalName="LocManualTestRequired" ma:readOnly="false">
      <xsd:simpleType>
        <xsd:restriction base="dms:Boolean"/>
      </xsd:simpleType>
    </xsd:element>
    <xsd:element name="LocMarketGroupTiers2" ma:index="74" nillable="true" ma:displayName="Loc Market Group Tiers" ma:internalName="LocMarketGroupTiers2" ma:readOnly="false">
      <xsd:simpleType>
        <xsd:restriction base="dms:Unknown"/>
      </xsd:simpleType>
    </xsd:element>
    <xsd:element name="LocNewPublishedVersionLookup" ma:index="75" nillable="true" ma:displayName="Loc New Published Version Lookup" ma:default="" ma:list="{7DD1DCEC-E449-43D3-891F-7DC62F62AD21}" ma:internalName="LocNewPublishedVersionLookup" ma:readOnly="true" ma:showField="NewPublishedVersion" ma:web="4873beb7-5857-4685-be1f-d57550cc96cc">
      <xsd:simpleType>
        <xsd:restriction base="dms:Lookup"/>
      </xsd:simpleType>
    </xsd:element>
    <xsd:element name="LocOverallHandbackStatusLookup" ma:index="76" nillable="true" ma:displayName="Loc Overall Handback Status" ma:default="" ma:list="{7DD1DCEC-E449-43D3-891F-7DC62F62AD21}" ma:internalName="LocOverallHandbackStatusLookup" ma:readOnly="true" ma:showField="OverallHandbackStatus" ma:web="4873beb7-5857-4685-be1f-d57550cc96cc">
      <xsd:simpleType>
        <xsd:restriction base="dms:Lookup"/>
      </xsd:simpleType>
    </xsd:element>
    <xsd:element name="LocOverallLocStatusLookup" ma:index="77" nillable="true" ma:displayName="Loc Overall Localize Status" ma:default="" ma:list="{7DD1DCEC-E449-43D3-891F-7DC62F62AD21}" ma:internalName="LocOverallLocStatusLookup" ma:readOnly="true" ma:showField="OverallLocStatus" ma:web="4873beb7-5857-4685-be1f-d57550cc96cc">
      <xsd:simpleType>
        <xsd:restriction base="dms:Lookup"/>
      </xsd:simpleType>
    </xsd:element>
    <xsd:element name="LocOverallPreviewStatusLookup" ma:index="78" nillable="true" ma:displayName="Loc Overall Preview Status" ma:default="" ma:list="{7DD1DCEC-E449-43D3-891F-7DC62F62AD21}" ma:internalName="LocOverallPreviewStatusLookup" ma:readOnly="true" ma:showField="OverallPreviewStatus" ma:web="4873beb7-5857-4685-be1f-d57550cc96cc">
      <xsd:simpleType>
        <xsd:restriction base="dms:Lookup"/>
      </xsd:simpleType>
    </xsd:element>
    <xsd:element name="LocOverallPublishStatusLookup" ma:index="79" nillable="true" ma:displayName="Loc Overall Publish Status" ma:default="" ma:list="{7DD1DCEC-E449-43D3-891F-7DC62F62AD21}" ma:internalName="LocOverallPublishStatusLookup" ma:readOnly="true" ma:showField="OverallPublishStatus" ma:web="4873beb7-5857-4685-be1f-d57550cc96cc">
      <xsd:simpleType>
        <xsd:restriction base="dms:Lookup"/>
      </xsd:simpleType>
    </xsd:element>
    <xsd:element name="IntlLocPriority" ma:index="80" nillable="true" ma:displayName="Loc Priority" ma:default="" ma:internalName="IntlLocPriority" ma:readOnly="false">
      <xsd:simpleType>
        <xsd:restriction base="dms:Unknown"/>
      </xsd:simpleType>
    </xsd:element>
    <xsd:element name="LocProcessedForHandoffsLookup" ma:index="81" nillable="true" ma:displayName="Loc Processed For Handoffs" ma:default="" ma:list="{7DD1DCEC-E449-43D3-891F-7DC62F62AD21}" ma:internalName="LocProcessedForHandoffsLookup" ma:readOnly="true" ma:showField="ProcessedForHandoffs" ma:web="4873beb7-5857-4685-be1f-d57550cc96cc">
      <xsd:simpleType>
        <xsd:restriction base="dms:Lookup"/>
      </xsd:simpleType>
    </xsd:element>
    <xsd:element name="LocProcessedForMarketsLookup" ma:index="82" nillable="true" ma:displayName="Loc Processed For Markets" ma:default="" ma:list="{7DD1DCEC-E449-43D3-891F-7DC62F62AD21}" ma:internalName="LocProcessedForMarketsLookup" ma:readOnly="true" ma:showField="ProcessedForMarkets" ma:web="4873beb7-5857-4685-be1f-d57550cc96cc">
      <xsd:simpleType>
        <xsd:restriction base="dms:Lookup"/>
      </xsd:simpleType>
    </xsd:element>
    <xsd:element name="LocPublishedDependentAssetsLookup" ma:index="83" nillable="true" ma:displayName="Loc Published Dependent Assets" ma:default="" ma:list="{7DD1DCEC-E449-43D3-891F-7DC62F62AD21}" ma:internalName="LocPublishedDependentAssetsLookup" ma:readOnly="true" ma:showField="PublishedDependentAssets" ma:web="4873beb7-5857-4685-be1f-d57550cc96cc">
      <xsd:simpleType>
        <xsd:restriction base="dms:Lookup"/>
      </xsd:simpleType>
    </xsd:element>
    <xsd:element name="LocPublishedLinkedAssetsLookup" ma:index="84" nillable="true" ma:displayName="Loc Published Linked Assets" ma:default="" ma:list="{7DD1DCEC-E449-43D3-891F-7DC62F62AD21}" ma:internalName="LocPublishedLinkedAssetsLookup" ma:readOnly="true" ma:showField="PublishedLinkedAssets" ma:web="4873beb7-5857-4685-be1f-d57550cc96cc">
      <xsd:simpleType>
        <xsd:restriction base="dms:Lookup"/>
      </xsd:simpleType>
    </xsd:element>
    <xsd:element name="LocRecommendedHandoff" ma:index="85" nillable="true" ma:displayName="Loc Recommended Handoff" ma:default="" ma:indexed="true" ma:internalName="LocRecommendedHandoff" ma:readOnly="false">
      <xsd:simpleType>
        <xsd:restriction base="dms:Text"/>
      </xsd:simpleType>
    </xsd:element>
    <xsd:element name="LocalizationTagsTaxHTField0" ma:index="87" nillable="true" ma:taxonomy="true" ma:internalName="LocalizationTagsTaxHTField0" ma:taxonomyFieldName="LocalizationTags" ma:displayName="Localization Tags" ma:readOnly="false" ma:default="" ma:fieldId="{00f02cb3-2c7c-424a-9c61-10e9b6878429}" ma:taxonomyMulti="true" ma:sspId="8f79753a-75d3-41f5-8ca3-40b843941b4f" ma:termSetId="5b7703a5-8e8b-4b58-8b31-1cea35331da3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MachineTranslated" ma:index="88" nillable="true" ma:displayName="Machine Translated" ma:default="" ma:internalName="MachineTranslated" ma:readOnly="false">
      <xsd:simpleType>
        <xsd:restriction base="dms:Boolean"/>
      </xsd:simpleType>
    </xsd:element>
    <xsd:element name="Manager" ma:index="89" nillable="true" ma:displayName="Manager" ma:hidden="true" ma:internalName="Manager" ma:readOnly="false">
      <xsd:simpleType>
        <xsd:restriction base="dms:Text"/>
      </xsd:simpleType>
    </xsd:element>
    <xsd:element name="Markets" ma:index="90" nillable="true" ma:displayName="Markets" ma:default="" ma:description="Leave blank to show in all markets" ma:list="{2FBD1B11-2ACE-4FDC-B5A3-635D4ADF6F1B}" ma:internalName="Markets" ma:readOnly="false" ma:showField="MarketName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Milestone" ma:index="91" nillable="true" ma:displayName="Milestone" ma:default="" ma:internalName="Milestone" ma:readOnly="false">
      <xsd:simpleType>
        <xsd:restriction base="dms:Unknown"/>
      </xsd:simpleType>
    </xsd:element>
    <xsd:element name="TPNamespace" ma:index="94" nillable="true" ma:displayName="Namespace" ma:default="" ma:internalName="TPNamespace">
      <xsd:simpleType>
        <xsd:restriction base="dms:Text"/>
      </xsd:simpleType>
    </xsd:element>
    <xsd:element name="NumericId" ma:index="95" nillable="true" ma:displayName="Numeric ID" ma:default="" ma:indexed="true" ma:internalName="NumericId" ma:readOnly="false">
      <xsd:simpleType>
        <xsd:restriction base="dms:Number"/>
      </xsd:simpleType>
    </xsd:element>
    <xsd:element name="NumOfRatingsLookup" ma:index="96" nillable="true" ma:displayName="NumOfRatings" ma:default="" ma:list="{9E343742-310B-4684-A24C-1D137CB4B230}" ma:internalName="NumOfRatingsLookup" ma:readOnly="true" ma:showField="NumOfRatings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OOCacheId" ma:index="97" nillable="true" ma:displayName="OOCacheId" ma:internalName="OOCacheId" ma:readOnly="false">
      <xsd:simpleType>
        <xsd:restriction base="dms:Text"/>
      </xsd:simpleType>
    </xsd:element>
    <xsd:element name="OpenTemplate" ma:index="98" nillable="true" ma:displayName="Open Template" ma:default="true" ma:internalName="OpenTemplate">
      <xsd:simpleType>
        <xsd:restriction base="dms:Boolean"/>
      </xsd:simpleType>
    </xsd:element>
    <xsd:element name="OriginAsset" ma:index="99" nillable="true" ma:displayName="Origin Asset" ma:default="" ma:internalName="OriginAsset" ma:readOnly="false">
      <xsd:simpleType>
        <xsd:restriction base="dms:Text"/>
      </xsd:simpleType>
    </xsd:element>
    <xsd:element name="OriginalRelease" ma:index="100" nillable="true" ma:displayName="Original Release" ma:default="15" ma:internalName="OriginalRelease" ma:readOnly="false">
      <xsd:simpleType>
        <xsd:restriction base="dms:Choice">
          <xsd:enumeration value="14"/>
          <xsd:enumeration value="15"/>
          <xsd:enumeration value="16"/>
        </xsd:restriction>
      </xsd:simpleType>
    </xsd:element>
    <xsd:element name="OriginalSourceMarket" ma:index="101" nillable="true" ma:displayName="Original Source Market Group" ma:default="" ma:internalName="OriginalSourceMarket" ma:readOnly="false">
      <xsd:simpleType>
        <xsd:restriction base="dms:Text"/>
      </xsd:simpleType>
    </xsd:element>
    <xsd:element name="OutputCachingOn" ma:index="102" nillable="true" ma:displayName="Output Caching" ma:default="true" ma:hidden="true" ma:internalName="OutputCachingOn" ma:readOnly="false">
      <xsd:simpleType>
        <xsd:restriction base="dms:Boolean"/>
      </xsd:simpleType>
    </xsd:element>
    <xsd:element name="ParentAssetId" ma:index="103" nillable="true" ma:displayName="Parent Asset Id" ma:default="" ma:internalName="ParentAssetId" ma:readOnly="false">
      <xsd:simpleType>
        <xsd:restriction base="dms:Text"/>
      </xsd:simpleType>
    </xsd:element>
    <xsd:element name="PlannedPubDate" ma:index="104" nillable="true" ma:displayName="Planned Publish Date" ma:default="" ma:indexed="true" ma:internalName="PlannedPubDate" ma:readOnly="false">
      <xsd:simpleType>
        <xsd:restriction base="dms:DateTime"/>
      </xsd:simpleType>
    </xsd:element>
    <xsd:element name="PolicheckWords" ma:index="105" nillable="true" ma:displayName="Policheck Words" ma:default="" ma:internalName="PolicheckWords" ma:readOnly="false">
      <xsd:simpleType>
        <xsd:restriction base="dms:Text"/>
      </xsd:simpleType>
    </xsd:element>
    <xsd:element name="BusinessGroup" ma:index="106" nillable="true" ma:displayName="Product Division Owner" ma:default="" ma:internalName="BusinessGroup" ma:readOnly="false">
      <xsd:simpleType>
        <xsd:restriction base="dms:Unknown"/>
      </xsd:simpleType>
    </xsd:element>
    <xsd:element name="UAProjectedTotalWords" ma:index="107" nillable="true" ma:displayName="Projected Word Count" ma:default="" ma:internalName="UAProjectedTotalWords" ma:readOnly="false">
      <xsd:simpleType>
        <xsd:restriction base="dms:Unknown"/>
      </xsd:simpleType>
    </xsd:element>
    <xsd:element name="Provider" ma:index="108" nillable="true" ma:displayName="Provider" ma:default="" ma:internalName="Provider" ma:readOnly="false">
      <xsd:simpleType>
        <xsd:restriction base="dms:Unknown"/>
      </xsd:simpleType>
    </xsd:element>
    <xsd:element name="Providers" ma:index="109" nillable="true" ma:displayName="Providers" ma:default="" ma:internalName="Providers">
      <xsd:simpleType>
        <xsd:restriction base="dms:Unknown"/>
      </xsd:simpleType>
    </xsd:element>
    <xsd:element name="PublishStatusLookup" ma:index="110" nillable="true" ma:displayName="Publish Status" ma:default="" ma:list="{9E343742-310B-4684-A24C-1D137CB4B230}" ma:internalName="PublishStatusLookup" ma:readOnly="false" ma:showField="PublishStatus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PublishTargets" ma:index="111" nillable="true" ma:displayName="Publish Target" ma:default="OfficeOnlineVNext" ma:internalName="PublishTargets" ma:readOnly="false">
      <xsd:simpleType>
        <xsd:restriction base="dms:Unknown"/>
      </xsd:simpleType>
    </xsd:element>
    <xsd:element name="RecommendationsModifier" ma:index="112" nillable="true" ma:displayName="Recommendations Modifier" ma:default="" ma:internalName="RecommendationsModifier" ma:readOnly="false">
      <xsd:simpleType>
        <xsd:restriction base="dms:Number"/>
      </xsd:simpleType>
    </xsd:element>
    <xsd:element name="ArtSampleDocs" ma:index="113" nillable="true" ma:displayName="Sample Docs" ma:default="" ma:hidden="true" ma:internalName="ArtSampleDocs" ma:readOnly="false">
      <xsd:simpleType>
        <xsd:restriction base="dms:Text"/>
      </xsd:simpleType>
    </xsd:element>
    <xsd:element name="ScenarioTagsTaxHTField0" ma:index="115" nillable="true" ma:taxonomy="true" ma:internalName="ScenarioTagsTaxHTField0" ma:taxonomyFieldName="ScenarioTags" ma:displayName="Scenarios" ma:readOnly="false" ma:default="" ma:fieldId="{93aef74d-6c78-4815-8310-51477dceeccc}" ma:taxonomyMulti="true" ma:sspId="8f79753a-75d3-41f5-8ca3-40b843941b4f" ma:termSetId="4b7d5f16-e2f2-4fc0-bab3-6e8b931e57d6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ShowIn" ma:index="117" nillable="true" ma:displayName="Show In" ma:default="Show everywhere" ma:internalName="ShowIn" ma:readOnly="false">
      <xsd:simpleType>
        <xsd:restriction base="dms:Choice">
          <xsd:enumeration value="Hide on web"/>
          <xsd:enumeration value="On Web no search"/>
          <xsd:enumeration value="Show everywhere"/>
          <xsd:enumeration value="Special use only"/>
        </xsd:restriction>
      </xsd:simpleType>
    </xsd:element>
    <xsd:element name="SourceTitle" ma:index="118" nillable="true" ma:displayName="Source Title" ma:default="" ma:indexed="true" ma:internalName="SourceTitle" ma:readOnly="false">
      <xsd:simpleType>
        <xsd:restriction base="dms:Text"/>
      </xsd:simpleType>
    </xsd:element>
    <xsd:element name="CSXSubmissionDate" ma:index="119" nillable="true" ma:displayName="Submission Date" ma:default="" ma:internalName="CSXSubmissionDate" ma:readOnly="false">
      <xsd:simpleType>
        <xsd:restriction base="dms:DateTime"/>
      </xsd:simpleType>
    </xsd:element>
    <xsd:element name="SubmitterId" ma:index="120" nillable="true" ma:displayName="Submitter ID" ma:default="" ma:internalName="SubmitterId" ma:readOnly="false">
      <xsd:simpleType>
        <xsd:restriction base="dms:Text"/>
      </xsd:simpleType>
    </xsd:element>
    <xsd:element name="TaxCatchAll" ma:index="121" nillable="true" ma:displayName="Taxonomy Catch All Column" ma:hidden="true" ma:list="{530f955b-6704-4601-bd83-f81d87f1e440}" ma:internalName="TaxCatchAll" ma:showField="CatchAllData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TaxCatchAllLabel" ma:index="122" nillable="true" ma:displayName="Taxonomy Catch All Column1" ma:hidden="true" ma:list="{530f955b-6704-4601-bd83-f81d87f1e440}" ma:internalName="TaxCatchAllLabel" ma:readOnly="true" ma:showField="CatchAllDataLabel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TemplateStatus" ma:index="123" nillable="true" ma:displayName="Template Status" ma:default="" ma:internalName="TemplateStatus">
      <xsd:simpleType>
        <xsd:restriction base="dms:Unknown"/>
      </xsd:simpleType>
    </xsd:element>
    <xsd:element name="TemplateTemplateType" ma:index="124" nillable="true" ma:displayName="Template Type" ma:default="" ma:internalName="TemplateTemplateType">
      <xsd:simpleType>
        <xsd:restriction base="dms:Unknown"/>
      </xsd:simpleType>
    </xsd:element>
    <xsd:element name="ThumbnailAssetId" ma:index="125" nillable="true" ma:displayName="Thumbnail Image Asset" ma:default="" ma:internalName="ThumbnailAssetId" ma:readOnly="false">
      <xsd:simpleType>
        <xsd:restriction base="dms:Text"/>
      </xsd:simpleType>
    </xsd:element>
    <xsd:element name="TimesCloned" ma:index="126" nillable="true" ma:displayName="Times Cloned" ma:default="" ma:internalName="TimesCloned" ma:readOnly="false">
      <xsd:simpleType>
        <xsd:restriction base="dms:Number"/>
      </xsd:simpleType>
    </xsd:element>
    <xsd:element name="TrustLevel" ma:index="128" nillable="true" ma:displayName="Trust Level" ma:default="1 Microsoft Managed Content" ma:internalName="TrustLevel" ma:readOnly="false">
      <xsd:simpleType>
        <xsd:restriction base="dms:Unknown"/>
      </xsd:simpleType>
    </xsd:element>
    <xsd:element name="UALocComments" ma:index="129" nillable="true" ma:displayName="UA Loc Comments" ma:default="" ma:internalName="UALocComments" ma:readOnly="false">
      <xsd:simpleType>
        <xsd:restriction base="dms:Note"/>
      </xsd:simpleType>
    </xsd:element>
    <xsd:element name="UALocRecommendation" ma:index="130" nillable="true" ma:displayName="UA Loc Recommendation" ma:default="Localize" ma:internalName="UALocRecommendation" ma:readOnly="false">
      <xsd:simpleType>
        <xsd:restriction base="dms:Choice">
          <xsd:enumeration value="Localize"/>
          <xsd:enumeration value="Never Localize"/>
          <xsd:enumeration value="Priority Localize"/>
        </xsd:restriction>
      </xsd:simpleType>
    </xsd:element>
    <xsd:element name="UANotes" ma:index="131" nillable="true" ma:displayName="UA Notes" ma:default="" ma:internalName="UANotes" ma:readOnly="false">
      <xsd:simpleType>
        <xsd:restriction base="dms:Note"/>
      </xsd:simpleType>
    </xsd:element>
    <xsd:element name="TPAppVersion" ma:index="132" nillable="true" ma:displayName="Version" ma:default="" ma:internalName="TPAppVersion">
      <xsd:simpleType>
        <xsd:restriction base="dms:Text"/>
      </xsd:simpleType>
    </xsd:element>
    <xsd:element name="VoteCount" ma:index="133" nillable="true" ma:displayName="Vote Count" ma:default="" ma:internalName="VoteCount" ma:readOnly="false">
      <xsd:simpleType>
        <xsd:restriction base="dms:Unknown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22" ma:displayName="Content Type"/>
        <xsd:element ref="dc:title" minOccurs="0" maxOccurs="1" ma:index="127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ocPublishedLinkedAssetsLookup xmlns="4873beb7-5857-4685-be1f-d57550cc96cc" xsi:nil="true"/>
    <ApprovalStatus xmlns="4873beb7-5857-4685-be1f-d57550cc96cc">InProgress</ApprovalStatus>
    <MarketSpecific xmlns="4873beb7-5857-4685-be1f-d57550cc96cc">false</MarketSpecific>
    <LocComments xmlns="4873beb7-5857-4685-be1f-d57550cc96cc" xsi:nil="true"/>
    <LocLastLocAttemptVersionTypeLookup xmlns="4873beb7-5857-4685-be1f-d57550cc96cc" xsi:nil="true"/>
    <DirectSourceMarket xmlns="4873beb7-5857-4685-be1f-d57550cc96cc" xsi:nil="true"/>
    <ThumbnailAssetId xmlns="4873beb7-5857-4685-be1f-d57550cc96cc" xsi:nil="true"/>
    <PrimaryImageGen xmlns="4873beb7-5857-4685-be1f-d57550cc96cc">false</PrimaryImageGen>
    <LocNewPublishedVersionLookup xmlns="4873beb7-5857-4685-be1f-d57550cc96cc" xsi:nil="true"/>
    <LegacyData xmlns="4873beb7-5857-4685-be1f-d57550cc96cc" xsi:nil="true"/>
    <LocRecommendedHandoff xmlns="4873beb7-5857-4685-be1f-d57550cc96cc" xsi:nil="true"/>
    <BusinessGroup xmlns="4873beb7-5857-4685-be1f-d57550cc96cc" xsi:nil="true"/>
    <BlockPublish xmlns="4873beb7-5857-4685-be1f-d57550cc96cc">false</BlockPublish>
    <TPFriendlyName xmlns="4873beb7-5857-4685-be1f-d57550cc96cc" xsi:nil="true"/>
    <LocOverallPublishStatusLookup xmlns="4873beb7-5857-4685-be1f-d57550cc96cc" xsi:nil="true"/>
    <NumericId xmlns="4873beb7-5857-4685-be1f-d57550cc96cc" xsi:nil="true"/>
    <APEditor xmlns="4873beb7-5857-4685-be1f-d57550cc96cc">
      <UserInfo>
        <DisplayName/>
        <AccountId xsi:nil="true"/>
        <AccountType/>
      </UserInfo>
    </APEditor>
    <SourceTitle xmlns="4873beb7-5857-4685-be1f-d57550cc96cc" xsi:nil="true"/>
    <OpenTemplate xmlns="4873beb7-5857-4685-be1f-d57550cc96cc">true</OpenTemplate>
    <LocOverallLocStatusLookup xmlns="4873beb7-5857-4685-be1f-d57550cc96cc" xsi:nil="true"/>
    <UALocComments xmlns="4873beb7-5857-4685-be1f-d57550cc96cc" xsi:nil="true"/>
    <ParentAssetId xmlns="4873beb7-5857-4685-be1f-d57550cc96cc" xsi:nil="true"/>
    <IntlLangReviewDate xmlns="4873beb7-5857-4685-be1f-d57550cc96cc" xsi:nil="true"/>
    <FeatureTagsTaxHTField0 xmlns="4873beb7-5857-4685-be1f-d57550cc96cc">
      <Terms xmlns="http://schemas.microsoft.com/office/infopath/2007/PartnerControls"/>
    </FeatureTagsTaxHTField0>
    <PublishStatusLookup xmlns="4873beb7-5857-4685-be1f-d57550cc96cc">
      <Value>1345093</Value>
    </PublishStatusLookup>
    <Providers xmlns="4873beb7-5857-4685-be1f-d57550cc96cc" xsi:nil="true"/>
    <MachineTranslated xmlns="4873beb7-5857-4685-be1f-d57550cc96cc">false</MachineTranslated>
    <OriginalSourceMarket xmlns="4873beb7-5857-4685-be1f-d57550cc96cc" xsi:nil="true"/>
    <APDescription xmlns="4873beb7-5857-4685-be1f-d57550cc96cc">This simple template design works for technology and  businesses, but it's versatile enough to use in other contexts.  It features multiple slide layouts designed for widescreen (16x9 resolution) and includes a sample SmartArt list and chart that are easily editable.</APDescription>
    <ClipArtFilename xmlns="4873beb7-5857-4685-be1f-d57550cc96cc" xsi:nil="true"/>
    <ContentItem xmlns="4873beb7-5857-4685-be1f-d57550cc96cc" xsi:nil="true"/>
    <TPInstallLocation xmlns="4873beb7-5857-4685-be1f-d57550cc96cc" xsi:nil="true"/>
    <PublishTargets xmlns="4873beb7-5857-4685-be1f-d57550cc96cc">OfficeOnlineVNext</PublishTargets>
    <TimesCloned xmlns="4873beb7-5857-4685-be1f-d57550cc96cc" xsi:nil="true"/>
    <AssetStart xmlns="4873beb7-5857-4685-be1f-d57550cc96cc">2011-11-26T00:30:00+00:00</AssetStart>
    <Provider xmlns="4873beb7-5857-4685-be1f-d57550cc96cc" xsi:nil="true"/>
    <AcquiredFrom xmlns="4873beb7-5857-4685-be1f-d57550cc96cc">Internal MS</AcquiredFrom>
    <FriendlyTitle xmlns="4873beb7-5857-4685-be1f-d57550cc96cc" xsi:nil="true"/>
    <LastHandOff xmlns="4873beb7-5857-4685-be1f-d57550cc96cc" xsi:nil="true"/>
    <TPClientViewer xmlns="4873beb7-5857-4685-be1f-d57550cc96cc" xsi:nil="true"/>
    <TemplateStatus xmlns="4873beb7-5857-4685-be1f-d57550cc96cc">Complete</TemplateStatus>
    <Downloads xmlns="4873beb7-5857-4685-be1f-d57550cc96cc">0</Downloads>
    <OOCacheId xmlns="4873beb7-5857-4685-be1f-d57550cc96cc" xsi:nil="true"/>
    <IsDeleted xmlns="4873beb7-5857-4685-be1f-d57550cc96cc">false</IsDeleted>
    <LocPublishedDependentAssetsLookup xmlns="4873beb7-5857-4685-be1f-d57550cc96cc" xsi:nil="true"/>
    <TPExecutable xmlns="4873beb7-5857-4685-be1f-d57550cc96cc" xsi:nil="true"/>
    <EditorialTags xmlns="4873beb7-5857-4685-be1f-d57550cc96cc" xsi:nil="true"/>
    <SubmitterId xmlns="4873beb7-5857-4685-be1f-d57550cc96cc" xsi:nil="true"/>
    <ApprovalLog xmlns="4873beb7-5857-4685-be1f-d57550cc96cc" xsi:nil="true"/>
    <AssetType xmlns="4873beb7-5857-4685-be1f-d57550cc96cc">TP</AssetType>
    <BugNumber xmlns="4873beb7-5857-4685-be1f-d57550cc96cc" xsi:nil="true"/>
    <CSXSubmissionDate xmlns="4873beb7-5857-4685-be1f-d57550cc96cc" xsi:nil="true"/>
    <CSXUpdate xmlns="4873beb7-5857-4685-be1f-d57550cc96cc">false</CSXUpdate>
    <Milestone xmlns="4873beb7-5857-4685-be1f-d57550cc96cc" xsi:nil="true"/>
    <RecommendationsModifier xmlns="4873beb7-5857-4685-be1f-d57550cc96cc" xsi:nil="true"/>
    <OriginAsset xmlns="4873beb7-5857-4685-be1f-d57550cc96cc" xsi:nil="true"/>
    <TPComponent xmlns="4873beb7-5857-4685-be1f-d57550cc96cc" xsi:nil="true"/>
    <AssetId xmlns="4873beb7-5857-4685-be1f-d57550cc96cc">TP102787989</AssetId>
    <IntlLocPriority xmlns="4873beb7-5857-4685-be1f-d57550cc96cc" xsi:nil="true"/>
    <PolicheckWords xmlns="4873beb7-5857-4685-be1f-d57550cc96cc" xsi:nil="true"/>
    <TPLaunchHelpLink xmlns="4873beb7-5857-4685-be1f-d57550cc96cc" xsi:nil="true"/>
    <TPApplication xmlns="4873beb7-5857-4685-be1f-d57550cc96cc" xsi:nil="true"/>
    <CrawlForDependencies xmlns="4873beb7-5857-4685-be1f-d57550cc96cc">false</CrawlForDependencies>
    <HandoffToMSDN xmlns="4873beb7-5857-4685-be1f-d57550cc96cc" xsi:nil="true"/>
    <PlannedPubDate xmlns="4873beb7-5857-4685-be1f-d57550cc96cc" xsi:nil="true"/>
    <IntlLangReviewer xmlns="4873beb7-5857-4685-be1f-d57550cc96cc" xsi:nil="true"/>
    <TrustLevel xmlns="4873beb7-5857-4685-be1f-d57550cc96cc">1 Microsoft Managed Content</TrustLevel>
    <LocLastLocAttemptVersionLookup xmlns="4873beb7-5857-4685-be1f-d57550cc96cc">694266</LocLastLocAttemptVersionLookup>
    <LocProcessedForHandoffsLookup xmlns="4873beb7-5857-4685-be1f-d57550cc96cc" xsi:nil="true"/>
    <IsSearchable xmlns="4873beb7-5857-4685-be1f-d57550cc96cc">true</IsSearchable>
    <TemplateTemplateType xmlns="4873beb7-5857-4685-be1f-d57550cc96cc">PowerPoint Presentation Template</TemplateTemplateType>
    <CampaignTagsTaxHTField0 xmlns="4873beb7-5857-4685-be1f-d57550cc96cc">
      <Terms xmlns="http://schemas.microsoft.com/office/infopath/2007/PartnerControls"/>
    </CampaignTagsTaxHTField0>
    <TPNamespace xmlns="4873beb7-5857-4685-be1f-d57550cc96cc" xsi:nil="true"/>
    <LocOverallPreviewStatusLookup xmlns="4873beb7-5857-4685-be1f-d57550cc96cc" xsi:nil="true"/>
    <TaxCatchAll xmlns="4873beb7-5857-4685-be1f-d57550cc96cc"/>
    <Markets xmlns="4873beb7-5857-4685-be1f-d57550cc96cc"/>
    <UAProjectedTotalWords xmlns="4873beb7-5857-4685-be1f-d57550cc96cc" xsi:nil="true"/>
    <IntlLangReview xmlns="4873beb7-5857-4685-be1f-d57550cc96cc" xsi:nil="true"/>
    <OutputCachingOn xmlns="4873beb7-5857-4685-be1f-d57550cc96cc">false</OutputCachingOn>
    <AverageRating xmlns="4873beb7-5857-4685-be1f-d57550cc96cc" xsi:nil="true"/>
    <APAuthor xmlns="4873beb7-5857-4685-be1f-d57550cc96cc">
      <UserInfo>
        <DisplayName>REDMOND\kristaa</DisplayName>
        <AccountId>136</AccountId>
        <AccountType/>
      </UserInfo>
    </APAuthor>
    <LocManualTestRequired xmlns="4873beb7-5857-4685-be1f-d57550cc96cc">false</LocManualTestRequired>
    <TPCommandLine xmlns="4873beb7-5857-4685-be1f-d57550cc96cc" xsi:nil="true"/>
    <TPAppVersion xmlns="4873beb7-5857-4685-be1f-d57550cc96cc" xsi:nil="true"/>
    <EditorialStatus xmlns="4873beb7-5857-4685-be1f-d57550cc96cc">Complete</EditorialStatus>
    <LastModifiedDateTime xmlns="4873beb7-5857-4685-be1f-d57550cc96cc" xsi:nil="true"/>
    <ScenarioTagsTaxHTField0 xmlns="4873beb7-5857-4685-be1f-d57550cc96cc">
      <Terms xmlns="http://schemas.microsoft.com/office/infopath/2007/PartnerControls"/>
    </ScenarioTagsTaxHTField0>
    <LocProcessedForMarketsLookup xmlns="4873beb7-5857-4685-be1f-d57550cc96cc" xsi:nil="true"/>
    <TPLaunchHelpLinkType xmlns="4873beb7-5857-4685-be1f-d57550cc96cc">Template</TPLaunchHelpLinkType>
    <OriginalRelease xmlns="4873beb7-5857-4685-be1f-d57550cc96cc">15</OriginalRelease>
    <LocalizationTagsTaxHTField0 xmlns="4873beb7-5857-4685-be1f-d57550cc96cc">
      <Terms xmlns="http://schemas.microsoft.com/office/infopath/2007/PartnerControls"/>
    </LocalizationTagsTaxHTField0>
    <UACurrentWords xmlns="4873beb7-5857-4685-be1f-d57550cc96cc" xsi:nil="true"/>
    <ArtSampleDocs xmlns="4873beb7-5857-4685-be1f-d57550cc96cc" xsi:nil="true"/>
    <UALocRecommendation xmlns="4873beb7-5857-4685-be1f-d57550cc96cc">Localize</UALocRecommendation>
    <Manager xmlns="4873beb7-5857-4685-be1f-d57550cc96cc" xsi:nil="true"/>
    <LocOverallHandbackStatusLookup xmlns="4873beb7-5857-4685-be1f-d57550cc96cc" xsi:nil="true"/>
    <ShowIn xmlns="4873beb7-5857-4685-be1f-d57550cc96cc">Show everywhere</ShowIn>
    <UANotes xmlns="4873beb7-5857-4685-be1f-d57550cc96cc" xsi:nil="true"/>
    <InternalTagsTaxHTField0 xmlns="4873beb7-5857-4685-be1f-d57550cc96cc">
      <Terms xmlns="http://schemas.microsoft.com/office/infopath/2007/PartnerControls"/>
    </InternalTagsTaxHTField0>
    <CSXHash xmlns="4873beb7-5857-4685-be1f-d57550cc96cc" xsi:nil="true"/>
    <VoteCount xmlns="4873beb7-5857-4685-be1f-d57550cc96cc" xsi:nil="true"/>
    <AssetExpire xmlns="4873beb7-5857-4685-be1f-d57550cc96cc">2029-05-12T07:00:00+00:00</AssetExpire>
    <DSATActionTaken xmlns="4873beb7-5857-4685-be1f-d57550cc96cc" xsi:nil="true"/>
    <CSXSubmissionMarket xmlns="4873beb7-5857-4685-be1f-d57550cc96cc" xsi:nil="true"/>
    <LocMarketGroupTiers2 xmlns="4873beb7-5857-4685-be1f-d57550cc96cc" xsi:nil="true"/>
  </documentManagement>
</p:properties>
</file>

<file path=customXml/item3.xml><?xml version="1.0" encoding="utf-8"?>
<?mso-contentType ?>
<FormTemplates xmlns="http://schemas.microsoft.com/sharepoint/v3/contenttype/forms">
  <Display>DocumentLibraryForm</Display>
  <Edit>AssetEditForm</Edit>
  <New>DocumentLibraryForm</New>
</FormTemplates>
</file>

<file path=customXml/itemProps1.xml><?xml version="1.0" encoding="utf-8"?>
<ds:datastoreItem xmlns:ds="http://schemas.openxmlformats.org/officeDocument/2006/customXml" ds:itemID="{A09BF4D4-EF60-4196-BFC3-9462D607978C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4873beb7-5857-4685-be1f-d57550cc96cc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60C67BEE-D13F-4BD2-98A5-34D8A0977F68}">
  <ds:schemaRefs>
    <ds:schemaRef ds:uri="http://schemas.openxmlformats.org/package/2006/metadata/core-properties"/>
    <ds:schemaRef ds:uri="4873beb7-5857-4685-be1f-d57550cc96cc"/>
    <ds:schemaRef ds:uri="http://purl.org/dc/dcmitype/"/>
    <ds:schemaRef ds:uri="http://schemas.microsoft.com/office/2006/documentManagement/types"/>
    <ds:schemaRef ds:uri="http://purl.org/dc/elements/1.1/"/>
    <ds:schemaRef ds:uri="http://www.w3.org/XML/1998/namespace"/>
    <ds:schemaRef ds:uri="http://schemas.microsoft.com/office/infopath/2007/PartnerControls"/>
    <ds:schemaRef ds:uri="http://schemas.microsoft.com/office/2006/metadata/properties"/>
    <ds:schemaRef ds:uri="http://purl.org/dc/terms/"/>
  </ds:schemaRefs>
</ds:datastoreItem>
</file>

<file path=customXml/itemProps3.xml><?xml version="1.0" encoding="utf-8"?>
<ds:datastoreItem xmlns:ds="http://schemas.openxmlformats.org/officeDocument/2006/customXml" ds:itemID="{3836F65B-1B07-41EE-A0E8-BC6EF3855225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Présentation Circuit à trois lignes (grand écran)</Template>
  <TotalTime>3482</TotalTime>
  <Words>1296</Words>
  <Application>Microsoft Office PowerPoint</Application>
  <PresentationFormat>Personnalisé</PresentationFormat>
  <Paragraphs>285</Paragraphs>
  <Slides>27</Slides>
  <Notes>26</Notes>
  <HiddenSlides>0</HiddenSlides>
  <MMClips>0</MMClips>
  <ScaleCrop>false</ScaleCrop>
  <HeadingPairs>
    <vt:vector size="6" baseType="variant">
      <vt:variant>
        <vt:lpstr>Polices utilisées</vt:lpstr>
      </vt:variant>
      <vt:variant>
        <vt:i4>3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27</vt:i4>
      </vt:variant>
    </vt:vector>
  </HeadingPairs>
  <TitlesOfParts>
    <vt:vector size="31" baseType="lpstr">
      <vt:lpstr>Arial</vt:lpstr>
      <vt:lpstr>Calibri</vt:lpstr>
      <vt:lpstr>Noto Sans Symbols</vt:lpstr>
      <vt:lpstr>Technologie 16:9</vt:lpstr>
      <vt:lpstr>SAE 4.1 </vt:lpstr>
      <vt:lpstr>OBJECTIFS - ORGANISATION</vt:lpstr>
      <vt:lpstr>Présentation PowerPoint</vt:lpstr>
      <vt:lpstr>Thermoformage proto ou petite série</vt:lpstr>
      <vt:lpstr>Gamme de réalisation</vt:lpstr>
      <vt:lpstr>Gamme de réalisation</vt:lpstr>
      <vt:lpstr>Exemple usinage 3D extérieur Saut de vent SUZUKI (TOPBLOCK)</vt:lpstr>
      <vt:lpstr>Exemple usinage 3D extérieur Saut de vent SUZUKI (TOPBLOCK)</vt:lpstr>
      <vt:lpstr>Exemple usinage 3D extérieur Saut de vent SUZUKI (TOPBLOCK)</vt:lpstr>
      <vt:lpstr>Exemple usinage 3D extérieur ébauche 3D</vt:lpstr>
      <vt:lpstr>Exemple usinage 3D extérieur Contour 3D (usinage par niveaux de Z)</vt:lpstr>
      <vt:lpstr>Exemple usinage 3D extérieur Raccordement (morphing)</vt:lpstr>
      <vt:lpstr>Exemple usinage 3D extérieur Balayage isomètrique</vt:lpstr>
      <vt:lpstr>Exemple usinage 3D extérieur Bi-tangent</vt:lpstr>
      <vt:lpstr>Exemple usinage 3D extérieur Crête constante</vt:lpstr>
      <vt:lpstr>Exemple usinage 3D extérieur Parallèle</vt:lpstr>
      <vt:lpstr>Exemple usinage 3D extérieur Contour 3D forte pente</vt:lpstr>
      <vt:lpstr>Exemple usinage 3D extérieur Raccordement</vt:lpstr>
      <vt:lpstr>Exemple usinage 3D extérieur balayage isoparametrique</vt:lpstr>
      <vt:lpstr>Exemple usinage 3D extérieur Parallèle</vt:lpstr>
      <vt:lpstr>Exemple usinage 3D extérieur Bi-tangent</vt:lpstr>
      <vt:lpstr>Exemple usinage 3D extérieur Crête constante</vt:lpstr>
      <vt:lpstr>Exemple usinage 3D extérieur Tout</vt:lpstr>
      <vt:lpstr>Exemple usinage 3D extérieur Z constant intercalé</vt:lpstr>
      <vt:lpstr>Exemple usinage 3D extérieur dans toutes les opérations ou presque…</vt:lpstr>
      <vt:lpstr>Exemple usinage 3D extérieur définir les outils pour la détection de collision</vt:lpstr>
      <vt:lpstr>Organisation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SAE 1.3 De la maquette numérique au prototype physique</dc:title>
  <dc:creator>xavier wallerand</dc:creator>
  <cp:lastModifiedBy>xavier wallerand</cp:lastModifiedBy>
  <cp:revision>167</cp:revision>
  <dcterms:created xsi:type="dcterms:W3CDTF">2021-05-24T07:18:39Z</dcterms:created>
  <dcterms:modified xsi:type="dcterms:W3CDTF">2025-05-28T05:45:02Z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nternalTags">
    <vt:lpwstr/>
  </property>
  <property fmtid="{D5CDD505-2E9C-101B-9397-08002B2CF9AE}" pid="3" name="ContentTypeId">
    <vt:lpwstr>0x0101006EDDDB5EE6D98C44930B742096920B300400F5B6D36B3EF94B4E9A635CDF2A18F5B8</vt:lpwstr>
  </property>
  <property fmtid="{D5CDD505-2E9C-101B-9397-08002B2CF9AE}" pid="4" name="FeatureTags">
    <vt:lpwstr/>
  </property>
  <property fmtid="{D5CDD505-2E9C-101B-9397-08002B2CF9AE}" pid="5" name="LocalizationTags">
    <vt:lpwstr/>
  </property>
  <property fmtid="{D5CDD505-2E9C-101B-9397-08002B2CF9AE}" pid="6" name="CampaignTags">
    <vt:lpwstr/>
  </property>
  <property fmtid="{D5CDD505-2E9C-101B-9397-08002B2CF9AE}" pid="7" name="ScenarioTags">
    <vt:lpwstr/>
  </property>
</Properties>
</file>